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10" d="100"/>
          <a:sy n="110" d="100"/>
        </p:scale>
        <p:origin x="-2094" y="-228"/>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985489849"/>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№264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65001" y="131246"/>
            <a:ext cx="4904473" cy="1785104"/>
          </a:xfrm>
          <a:prstGeom prst="rect">
            <a:avLst/>
          </a:prstGeom>
        </p:spPr>
        <p:txBody>
          <a:bodyPr wrap="square">
            <a:spAutoFit/>
          </a:bodyPr>
          <a:lstStyle/>
          <a:p>
            <a:pPr lvl="0" algn="ctr"/>
            <a:r>
              <a:rPr lang="kk-KZ" altLang="ru-RU" sz="11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22 </a:t>
            </a:r>
            <a:r>
              <a:rPr lang="kk-KZ" altLang="ru-RU" sz="1100" b="1" dirty="0">
                <a:solidFill>
                  <a:srgbClr val="000000"/>
                </a:solidFill>
                <a:latin typeface="Times New Roman" panose="02020603050405020304" pitchFamily="18" charset="0"/>
                <a:cs typeface="Times New Roman" panose="02020603050405020304" pitchFamily="18" charset="0"/>
              </a:rPr>
              <a:t>қыркүйекке 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21 </a:t>
            </a:r>
            <a:r>
              <a:rPr lang="ru-RU" altLang="ru-RU" sz="1100" b="1" dirty="0" err="1">
                <a:solidFill>
                  <a:srgbClr val="000000"/>
                </a:solidFill>
                <a:latin typeface="Times New Roman" panose="02020603050405020304" pitchFamily="18" charset="0"/>
                <a:cs typeface="Times New Roman" panose="02020603050405020304" pitchFamily="18" charset="0"/>
              </a:rPr>
              <a:t>қыркүйек</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21-ден 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22</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қыркүйек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21-ге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altLang="ru-RU" sz="1100" b="1" dirty="0">
                <a:solidFill>
                  <a:srgbClr val="000000"/>
                </a:solidFill>
                <a:latin typeface="Times New Roman" panose="02020603050405020304" pitchFamily="18" charset="0"/>
                <a:cs typeface="Times New Roman" panose="02020603050405020304" pitchFamily="18" charset="0"/>
              </a:rPr>
              <a:t>.</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dirty="0" err="1" smtClean="0">
                <a:latin typeface="Times New Roman" pitchFamily="18" charset="0"/>
                <a:cs typeface="Times New Roman" pitchFamily="18" charset="0"/>
              </a:rPr>
              <a:t>Күн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ашық</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Жауын-шашынсыз</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Солтүстік</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солтүстік-шығыс</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желі</a:t>
            </a:r>
            <a:r>
              <a:rPr lang="ru-RU" sz="1100" dirty="0" smtClean="0">
                <a:latin typeface="Times New Roman" pitchFamily="18" charset="0"/>
                <a:cs typeface="Times New Roman" pitchFamily="18" charset="0"/>
              </a:rPr>
              <a:t> 5-10 </a:t>
            </a:r>
            <a:r>
              <a:rPr lang="ru-RU" sz="1100" dirty="0">
                <a:latin typeface="Times New Roman" pitchFamily="18" charset="0"/>
                <a:cs typeface="Times New Roman"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10-12,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28-30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жылы</a:t>
            </a:r>
            <a:r>
              <a:rPr lang="ru-RU" sz="1100" dirty="0">
                <a:latin typeface="Times New Roman" pitchFamily="18" charset="0"/>
                <a:cs typeface="Times New Roman" pitchFamily="18" charset="0"/>
              </a:rPr>
              <a:t>.</a:t>
            </a:r>
          </a:p>
          <a:p>
            <a:pPr indent="182563" algn="ctr"/>
            <a:r>
              <a:rPr lang="kk-KZ" altLang="ru-RU" sz="1100" b="1" dirty="0" smtClean="0">
                <a:solidFill>
                  <a:srgbClr val="000000"/>
                </a:solidFill>
                <a:latin typeface="Times New Roman" panose="02020603050405020304" pitchFamily="18" charset="0"/>
                <a:cs typeface="Times New Roman" panose="02020603050405020304" pitchFamily="18" charset="0"/>
              </a:rPr>
              <a:t>23 </a:t>
            </a:r>
            <a:r>
              <a:rPr lang="kk-KZ" altLang="ru-RU" sz="1100" b="1" dirty="0">
                <a:solidFill>
                  <a:srgbClr val="000000"/>
                </a:solidFill>
                <a:latin typeface="Times New Roman" panose="02020603050405020304" pitchFamily="18" charset="0"/>
                <a:cs typeface="Times New Roman" panose="02020603050405020304" pitchFamily="18" charset="0"/>
              </a:rPr>
              <a:t>қыркүйекке </a:t>
            </a: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endParaRPr lang="ru-RU" sz="1100" dirty="0">
              <a:latin typeface="Times New Roman" pitchFamily="18" charset="0"/>
              <a:cs typeface="Times New Roman"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a:t>
            </a:r>
            <a:r>
              <a:rPr lang="kk-KZ" sz="1100" b="1" dirty="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22 </a:t>
            </a:r>
            <a:r>
              <a:rPr lang="kk-KZ" sz="1100" b="1" dirty="0">
                <a:solidFill>
                  <a:srgbClr val="000000"/>
                </a:solidFill>
                <a:latin typeface="Times New Roman" panose="02020603050405020304" pitchFamily="18" charset="0"/>
                <a:cs typeface="Times New Roman" panose="02020603050405020304" pitchFamily="18" charset="0"/>
              </a:rPr>
              <a:t>қыркүйек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23 </a:t>
            </a:r>
            <a:r>
              <a:rPr lang="ru-RU" sz="1100" b="1" dirty="0" err="1">
                <a:solidFill>
                  <a:srgbClr val="000000"/>
                </a:solidFill>
                <a:latin typeface="Times New Roman" panose="02020603050405020304" pitchFamily="18" charset="0"/>
                <a:cs typeface="Times New Roman" panose="02020603050405020304" pitchFamily="18" charset="0"/>
              </a:rPr>
              <a:t>қыркүйек</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dirty="0">
              <a:latin typeface="Times New Roman" pitchFamily="18" charset="0"/>
              <a:cs typeface="Times New Roman" pitchFamily="18" charset="0"/>
            </a:endParaRPr>
          </a:p>
          <a:p>
            <a:pPr lvl="0" algn="just"/>
            <a:r>
              <a:rPr lang="ru-RU" sz="1100" dirty="0" err="1" smtClean="0">
                <a:latin typeface="Times New Roman" pitchFamily="18" charset="0"/>
                <a:cs typeface="Times New Roman" pitchFamily="18" charset="0"/>
              </a:rPr>
              <a:t>Аздаған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бұлтты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жауын-шашынсыз</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Солтүстік-шығыс</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5-10 </a:t>
            </a:r>
            <a:r>
              <a:rPr lang="ru-RU" sz="1100" dirty="0">
                <a:latin typeface="Times New Roman" pitchFamily="18" charset="0"/>
                <a:cs typeface="Times New Roman"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a:latin typeface="Times New Roman" pitchFamily="18" charset="0"/>
                <a:cs typeface="Times New Roman" pitchFamily="18" charset="0"/>
              </a:rPr>
              <a:t> </a:t>
            </a:r>
            <a:r>
              <a:rPr lang="ru-RU" sz="1100" smtClean="0">
                <a:latin typeface="Times New Roman" pitchFamily="18" charset="0"/>
                <a:cs typeface="Times New Roman" pitchFamily="18" charset="0"/>
              </a:rPr>
              <a:t>10-12 </a:t>
            </a:r>
            <a:r>
              <a:rPr lang="ru-RU" sz="1100" dirty="0" smtClean="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жылы</a:t>
            </a:r>
            <a:r>
              <a:rPr lang="ru-RU" sz="11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xmlns=""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kk-KZ" altLang="ru-RU" sz="1200" b="1" dirty="0" smtClean="0">
                <a:solidFill>
                  <a:srgbClr val="000000"/>
                </a:solidFill>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321468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53000" y="2071678"/>
            <a:ext cx="4674320"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22 </a:t>
            </a:r>
            <a:r>
              <a:rPr lang="ru-RU" sz="1200" dirty="0" err="1" smtClean="0">
                <a:solidFill>
                  <a:schemeClr val="tx1"/>
                </a:solidFill>
                <a:latin typeface="Times New Roman" panose="02020603050405020304" pitchFamily="18" charset="0"/>
                <a:cs typeface="Times New Roman" panose="02020603050405020304" pitchFamily="18" charset="0"/>
              </a:rPr>
              <a:t>қыркүйек тәуілік </a:t>
            </a:r>
            <a:r>
              <a:rPr lang="ru-RU" sz="1200" dirty="0" err="1">
                <a:solidFill>
                  <a:schemeClr val="tx1"/>
                </a:solidFill>
                <a:latin typeface="Times New Roman" panose="02020603050405020304" pitchFamily="18" charset="0"/>
                <a:cs typeface="Times New Roman" panose="02020603050405020304" pitchFamily="18" charset="0"/>
              </a:rPr>
              <a:t>бойы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23 </a:t>
            </a:r>
            <a:r>
              <a:rPr lang="ru-RU" sz="1200" dirty="0" err="1">
                <a:solidFill>
                  <a:schemeClr val="tx1"/>
                </a:solidFill>
                <a:latin typeface="Times New Roman" panose="02020603050405020304" pitchFamily="18" charset="0"/>
                <a:cs typeface="Times New Roman" panose="02020603050405020304" pitchFamily="18" charset="0"/>
              </a:rPr>
              <a:t>қыркүйек түнде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a:t>
            </a:r>
            <a:r>
              <a:rPr lang="ru-RU" sz="1200" b="1"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төмендейді 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2812639037"/>
              </p:ext>
            </p:extLst>
          </p:nvPr>
        </p:nvGraphicFramePr>
        <p:xfrm>
          <a:off x="5027449" y="406978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25705">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216383335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4141365874"/>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864108" y="4500123"/>
            <a:ext cx="4616855" cy="1780911"/>
            <a:chOff x="205680" y="3799939"/>
            <a:chExt cx="4616855" cy="1953290"/>
          </a:xfrm>
        </p:grpSpPr>
        <p:graphicFrame>
          <p:nvGraphicFramePr>
            <p:cNvPr id="26" name="Таблица 25"/>
            <p:cNvGraphicFramePr/>
            <p:nvPr>
              <p:extLst>
                <p:ext uri="{D42A27DB-BD31-4B8C-83A1-F6EECF244321}">
                  <p14:modId xmlns:p14="http://schemas.microsoft.com/office/powerpoint/2010/main" xmlns=""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kk-KZ"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205680" y="4077010"/>
              <a:ext cx="278954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Нурланова А.А.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754904" cy="338554"/>
          </a:xfrm>
          <a:prstGeom prst="rect">
            <a:avLst/>
          </a:prstGeom>
          <a:noFill/>
        </p:spPr>
        <p:txBody>
          <a:bodyPr wrap="none">
            <a:spAutoFit/>
          </a:bodyPr>
          <a:lstStyle/>
          <a:p>
            <a:pPr indent="176213" algn="just">
              <a:spcAft>
                <a:spcPts val="0"/>
              </a:spcAft>
            </a:pPr>
            <a:r>
              <a:rPr lang="kk-KZ" sz="1600" dirty="0">
                <a:latin typeface="Times New Roman" panose="02020603050405020304" pitchFamily="18" charset="0"/>
                <a:cs typeface="Times New Roman" panose="02020603050405020304" pitchFamily="18" charset="0"/>
              </a:rPr>
              <a:t>Ұсыныстар жоқ</a:t>
            </a:r>
            <a:endParaRPr lang="ru-RU" sz="16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14501</TotalTime>
  <Words>541</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nurlanova_a</cp:lastModifiedBy>
  <cp:revision>2436</cp:revision>
  <cp:lastPrinted>2021-07-01T07:38:07Z</cp:lastPrinted>
  <dcterms:created xsi:type="dcterms:W3CDTF">2018-03-27T06:03:00Z</dcterms:created>
  <dcterms:modified xsi:type="dcterms:W3CDTF">2022-09-21T06:10:37Z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