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73" d="100"/>
          <a:sy n="73" d="100"/>
        </p:scale>
        <p:origin x="-3264" y="-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8E356A9-6AAF-4418-852F-82E5C1635CA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434FA-88BC-48AE-97D5-4EBE62CE14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B415E-2491-4414-9AAF-5C23B247E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45691-D96C-48A0-A785-F45A1E49A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A907-712D-410F-B461-E097C27023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EDA1A-C4B5-4277-9732-C344999A5B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97891-FEC6-47D3-BB51-0E134584C8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B17C6-98BA-420A-9EA2-330C3BD6C1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10557-1125-4C11-9D66-290BC86DE3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BF6A8-D1B1-4F41-A8F7-16D9B6BD5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314BD-8717-469B-8910-30905FF7CD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39DAB-EF0F-46B0-847C-0A8BB6D08C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6FE1459-84BD-4A83-B21C-AC1D08DFC3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днем небольшой дождь, гроза. Ветер юго-западный 3-8, при грозе порывы 13 м/с. Температура воздуха ночью 15-17, днем 27-29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западный 3-8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5876" y="2357430"/>
            <a:ext cx="4608513" cy="104298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22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3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5081588" y="3929066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67314" y="35004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647614"/>
            <a:chOff x="112712" y="246083"/>
            <a:chExt cx="4840288" cy="648251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338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600" dirty="0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14381</TotalTime>
  <Words>770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2684</cp:revision>
  <cp:lastPrinted>2021-07-01T09:11:30Z</cp:lastPrinted>
  <dcterms:created xsi:type="dcterms:W3CDTF">2018-03-27T06:03:00Z</dcterms:created>
  <dcterms:modified xsi:type="dcterms:W3CDTF">2022-09-21T09:09:10Z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