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4660"/>
  </p:normalViewPr>
  <p:slideViewPr>
    <p:cSldViewPr showGuides="1">
      <p:cViewPr varScale="1">
        <p:scale>
          <a:sx n="110" d="100"/>
          <a:sy n="110" d="100"/>
        </p:scale>
        <p:origin x="-209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42590741"/>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264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95877" y="2143116"/>
            <a:ext cx="457203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 </a:t>
            </a:r>
            <a:r>
              <a:rPr lang="kk-KZ" altLang="ru-RU" sz="1200" dirty="0" smtClean="0">
                <a:solidFill>
                  <a:schemeClr val="tx1"/>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23 </a:t>
            </a:r>
            <a:r>
              <a:rPr lang="kk-KZ" sz="1200" dirty="0" smtClean="0">
                <a:solidFill>
                  <a:srgbClr val="000000"/>
                </a:solidFill>
                <a:latin typeface="Times New Roman" panose="02020603050405020304" pitchFamily="18" charset="0"/>
                <a:cs typeface="Times New Roman" panose="02020603050405020304" pitchFamily="18" charset="0"/>
              </a:rPr>
              <a:t>қыркүйекке</a:t>
            </a:r>
            <a:r>
              <a:rPr lang="ru-RU" sz="1200" dirty="0" smtClean="0">
                <a:solidFill>
                  <a:schemeClr val="tx1"/>
                </a:solidFill>
                <a:latin typeface="Times New Roman" panose="02020603050405020304" pitchFamily="18" charset="0"/>
                <a:cs typeface="Times New Roman" panose="02020603050405020304" pitchFamily="18" charset="0"/>
              </a:rPr>
              <a:t> қараған </a:t>
            </a:r>
            <a:r>
              <a:rPr lang="ru-RU" sz="12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етеді.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Жалпы </a:t>
            </a:r>
            <a:r>
              <a:rPr lang="ru-RU" sz="1200" dirty="0">
                <a:solidFill>
                  <a:schemeClr val="tx1"/>
                </a:solidFill>
                <a:latin typeface="Times New Roman" panose="02020603050405020304" pitchFamily="18" charset="0"/>
                <a:cs typeface="Times New Roman" panose="02020603050405020304" pitchFamily="18" charset="0"/>
              </a:rPr>
              <a:t>қала бойынша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деп </a:t>
            </a:r>
            <a:r>
              <a:rPr lang="ru-RU" sz="12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қыркүйек</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22 қыркүйекке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21 </a:t>
            </a:r>
            <a:r>
              <a:rPr lang="kk-KZ" altLang="ru-RU" sz="1100" b="1" dirty="0">
                <a:solidFill>
                  <a:prstClr val="black"/>
                </a:solidFill>
                <a:latin typeface="Times New Roman" panose="02020603050405020304" pitchFamily="18" charset="0"/>
                <a:cs typeface="Times New Roman" panose="02020603050405020304" pitchFamily="18" charset="0"/>
              </a:rPr>
              <a:t>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22 </a:t>
            </a:r>
            <a:r>
              <a:rPr lang="ru-RU" alt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Ашық</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Жел</a:t>
            </a:r>
            <a:r>
              <a:rPr lang="kk-KZ" sz="1100" dirty="0" smtClean="0">
                <a:solidFill>
                  <a:srgbClr val="000000"/>
                </a:solidFill>
                <a:latin typeface="Times New Roman" panose="02020603050405020304" pitchFamily="18" charset="0"/>
                <a:cs typeface="Times New Roman" panose="02020603050405020304" pitchFamily="18" charset="0"/>
                <a:sym typeface="+mn-ea"/>
              </a:rPr>
              <a:t> оңтүстік-шығыстан, </a:t>
            </a:r>
            <a:r>
              <a:rPr lang="kk-KZ" sz="1100" dirty="0" smtClean="0">
                <a:solidFill>
                  <a:prstClr val="black"/>
                </a:solidFill>
                <a:latin typeface="Times New Roman" pitchFamily="18" charset="0"/>
                <a:cs typeface="Times New Roman" pitchFamily="18" charset="0"/>
              </a:rPr>
              <a:t>күші 7-12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19-21, күндіз 30-32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23 қыркүйекке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22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23 </a:t>
            </a:r>
            <a:r>
              <a:rPr lang="kk-KZ" sz="1100" b="1" dirty="0" smtClean="0">
                <a:solidFill>
                  <a:srgbClr val="000000"/>
                </a:solidFill>
                <a:latin typeface="Times New Roman" panose="02020603050405020304" pitchFamily="18" charset="0"/>
                <a:cs typeface="Times New Roman" panose="02020603050405020304" pitchFamily="18" charset="0"/>
              </a:rPr>
              <a:t>қыркүйек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prstClr val="black"/>
                </a:solidFill>
                <a:latin typeface="Times New Roman" pitchFamily="18" charset="0"/>
                <a:cs typeface="Times New Roman" pitchFamily="18" charset="0"/>
              </a:rPr>
              <a:t>, жаңбыр.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7-12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21-23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xmlns=""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17944</TotalTime>
  <Words>583</Words>
  <Application>Microsoft Office PowerPoint</Application>
  <PresentationFormat>Лист A4 (210x297 мм)</PresentationFormat>
  <Paragraphs>105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2403</cp:revision>
  <cp:lastPrinted>2021-07-01T07:38:07Z</cp:lastPrinted>
  <dcterms:created xsi:type="dcterms:W3CDTF">2018-03-27T06:03:00Z</dcterms:created>
  <dcterms:modified xsi:type="dcterms:W3CDTF">2022-09-21T09:04:21Z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