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740470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007410"/>
            <a:ext cx="4625291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21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19-21,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23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дождь.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21-23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15237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2367</cp:revision>
  <cp:lastPrinted>2021-10-15T03:50:29Z</cp:lastPrinted>
  <dcterms:created xsi:type="dcterms:W3CDTF">2018-03-27T06:03:00Z</dcterms:created>
  <dcterms:modified xsi:type="dcterms:W3CDTF">2022-09-21T09:04:04Z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