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сентября 2022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Ветер юго-восточный 3-8 м/с. Температура воздуха ночью  15-17, днем 32-34 тепла. 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Ветер юго-восточный 3-8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15-17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000240"/>
            <a:ext cx="4572032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22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сентября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5876" y="3143248"/>
            <a:ext cx="4572032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12891</TotalTime>
  <Words>678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2368</cp:revision>
  <cp:lastPrinted>2021-07-01T03:56:27Z</cp:lastPrinted>
  <dcterms:created xsi:type="dcterms:W3CDTF">2018-03-27T06:03:00Z</dcterms:created>
  <dcterms:modified xsi:type="dcterms:W3CDTF">2022-09-21T08:54:16Z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