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1624772"/>
              </p:ext>
            </p:extLst>
          </p:nvPr>
        </p:nvGraphicFramePr>
        <p:xfrm>
          <a:off x="5024438" y="4429132"/>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929066"/>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2859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21.</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11:45</a:t>
            </a:r>
            <a:r>
              <a:rPr lang="kk-KZ" sz="1200" dirty="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14085</TotalTime>
  <Words>574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2436</cp:revision>
  <cp:lastPrinted>2021-07-01T07:38:07Z</cp:lastPrinted>
  <dcterms:created xsi:type="dcterms:W3CDTF">2018-03-27T06:03:00Z</dcterms:created>
  <dcterms:modified xsi:type="dcterms:W3CDTF">2022-09-21T09:24:46Z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