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6" d="100"/>
          <a:sy n="116" d="100"/>
        </p:scale>
        <p:origin x="-1932"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264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21</a:t>
            </a:r>
            <a:r>
              <a:rPr lang="kk-KZ" sz="1200" b="1" dirty="0" smtClean="0">
                <a:latin typeface="Times New Roman" pitchFamily="18" charset="0"/>
                <a:cs typeface="Times New Roman" pitchFamily="18" charset="0"/>
              </a:rPr>
              <a:t> қыркүйек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kk-KZ" altLang="ru-RU" sz="1200" b="1" dirty="0" smtClean="0">
                <a:latin typeface="Times New Roman" panose="02020603050405020304" pitchFamily="18" charset="0"/>
                <a:cs typeface="Times New Roman" panose="02020603050405020304" pitchFamily="18" charset="0"/>
              </a:rPr>
              <a:t>22 қыркүйеке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a:t>
            </a:r>
            <a:r>
              <a:rPr lang="ru-RU" sz="1100" b="1" dirty="0" smtClean="0">
                <a:latin typeface="Times New Roman" pitchFamily="18" charset="0"/>
                <a:cs typeface="Times New Roman" pitchFamily="18" charset="0"/>
              </a:rPr>
              <a:t> </a:t>
            </a:r>
            <a:r>
              <a:rPr lang="kk-KZ" sz="1100" b="1" dirty="0" smtClean="0">
                <a:latin typeface="Times New Roman" pitchFamily="18" charset="0"/>
                <a:cs typeface="Times New Roman" pitchFamily="18" charset="0"/>
              </a:rPr>
              <a:t>21 қыркүйек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22</a:t>
            </a:r>
            <a:r>
              <a:rPr lang="kk-KZ" sz="1100" b="1" dirty="0" smtClean="0">
                <a:latin typeface="Times New Roman" pitchFamily="18" charset="0"/>
                <a:cs typeface="Times New Roman" pitchFamily="18" charset="0"/>
              </a:rPr>
              <a:t> қыркүйек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түстік-шығыстан жел соғады, күші 5-10 м/с. Ауа температурасы түнде 8-10, күндіз 28-30 градус жылы.</a:t>
            </a:r>
          </a:p>
          <a:p>
            <a:pPr algn="ctr"/>
            <a:r>
              <a:rPr lang="kk-KZ" altLang="ru-RU" sz="1200" b="1" dirty="0" smtClean="0">
                <a:latin typeface="Times New Roman" pitchFamily="18" charset="0"/>
                <a:ea typeface="Times New Roman KZ" pitchFamily="18" charset="0"/>
                <a:cs typeface="Times New Roman" pitchFamily="18" charset="0"/>
              </a:rPr>
              <a:t>23 </a:t>
            </a:r>
            <a:r>
              <a:rPr lang="kk-KZ" sz="1200" b="1" dirty="0" smtClean="0">
                <a:latin typeface="Times New Roman" pitchFamily="18" charset="0"/>
                <a:cs typeface="Times New Roman" pitchFamily="18" charset="0"/>
              </a:rPr>
              <a:t>қыркүйек</a:t>
            </a:r>
            <a:endParaRPr lang="kk-KZ" sz="1200" b="1" dirty="0" smtClean="0">
              <a:latin typeface="Times New Roman" pitchFamily="18" charset="0"/>
              <a:ea typeface="Times New Roman KZ" pitchFamily="18" charset="0"/>
              <a:cs typeface="Times New Roman" pitchFamily="18" charset="0"/>
            </a:endParaRP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22</a:t>
            </a:r>
            <a:r>
              <a:rPr lang="kk-KZ" alt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cs typeface="Times New Roman" pitchFamily="18" charset="0"/>
              </a:rPr>
              <a:t>қыркүйек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ea typeface="Times New Roman KZ" pitchFamily="18" charset="0"/>
                <a:cs typeface="Times New Roman" pitchFamily="18" charset="0"/>
              </a:rPr>
              <a:t>23</a:t>
            </a:r>
            <a:r>
              <a:rPr lang="kk-KZ" alt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cs typeface="Times New Roman" pitchFamily="18" charset="0"/>
              </a:rPr>
              <a:t>қыркүйек</a:t>
            </a:r>
            <a:endParaRPr lang="kk-KZ" altLang="ru-RU" sz="1100" b="1" dirty="0" smtClean="0">
              <a:latin typeface="Times New Roman" pitchFamily="18" charset="0"/>
              <a:ea typeface="Times New Roman KZ" pitchFamily="18" charset="0"/>
              <a:cs typeface="Times New Roman" pitchFamily="18" charset="0"/>
            </a:endParaRPr>
          </a:p>
          <a:p>
            <a:pPr algn="ct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a:t>
            </a:r>
            <a:r>
              <a:rPr lang="kk-KZ" sz="1200" smtClean="0">
                <a:latin typeface="Times New Roman" pitchFamily="18" charset="0"/>
                <a:cs typeface="Times New Roman" pitchFamily="18" charset="0"/>
              </a:rPr>
              <a:t>түстік-шығыстан </a:t>
            </a:r>
            <a:r>
              <a:rPr lang="kk-KZ" sz="1200" dirty="0" smtClean="0">
                <a:latin typeface="Times New Roman" pitchFamily="18" charset="0"/>
                <a:cs typeface="Times New Roman" pitchFamily="18" charset="0"/>
              </a:rPr>
              <a:t>жел соғады, күші 3-8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7-9 градус </a:t>
            </a:r>
            <a:r>
              <a:rPr lang="ru-RU" sz="1200" dirty="0" err="1" smtClean="0">
                <a:latin typeface="Times New Roman" pitchFamily="18" charset="0"/>
                <a:ea typeface="Times New Roman KZ" pitchFamily="18" charset="0"/>
                <a:cs typeface="Times New Roman" pitchFamily="18" charset="0"/>
                <a:sym typeface="+mn-ea"/>
              </a:rPr>
              <a:t>жылы</a:t>
            </a:r>
            <a:r>
              <a:rPr lang="ru-RU" sz="1200" dirty="0" smtClean="0">
                <a:latin typeface="Times New Roman" pitchFamily="18" charset="0"/>
                <a:ea typeface="Times New Roman KZ" pitchFamily="18" charset="0"/>
                <a:cs typeface="Times New Roman" pitchFamily="18" charset="0"/>
                <a:sym typeface="+mn-ea"/>
              </a:rPr>
              <a:t>.</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22</a:t>
            </a:r>
            <a:r>
              <a:rPr lang="kk-KZ" altLang="ru-RU" sz="1200" dirty="0" smtClean="0">
                <a:solidFill>
                  <a:schemeClr val="tx1"/>
                </a:solidFill>
                <a:latin typeface="Times New Roman" pitchFamily="18" charset="0"/>
                <a:ea typeface="Times New Roman KZ"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қыркүйек</a:t>
            </a:r>
            <a:r>
              <a:rPr lang="ru-RU" sz="1200" dirty="0" smtClean="0">
                <a:solidFill>
                  <a:schemeClr val="tx1"/>
                </a:solidFill>
                <a:latin typeface="Times New Roman" panose="02020603050405020304" pitchFamily="18" charset="0"/>
                <a:cs typeface="Times New Roman" panose="02020603050405020304" pitchFamily="18" charset="0"/>
              </a:rPr>
              <a:t>, 23</a:t>
            </a:r>
            <a:r>
              <a:rPr lang="kk-KZ" altLang="ru-RU" sz="1200" dirty="0" smtClean="0">
                <a:solidFill>
                  <a:schemeClr val="tx1"/>
                </a:solidFill>
                <a:latin typeface="Times New Roman" pitchFamily="18" charset="0"/>
                <a:ea typeface="Times New Roman KZ"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қыркүйек</a:t>
            </a:r>
            <a:r>
              <a:rPr lang="kk-KZ" sz="1200" dirty="0" smtClean="0">
                <a:solidFill>
                  <a:schemeClr val="tx1"/>
                </a:solidFill>
                <a:latin typeface="Times New Roman" pitchFamily="18" charset="0"/>
                <a:ea typeface="Times New Roman KZ" pitchFamily="18" charset="0"/>
                <a:cs typeface="Times New Roman"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Нурланова А.А.</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22899" y="801447"/>
            <a:ext cx="4830101" cy="704104"/>
          </a:xfrm>
          <a:prstGeom prst="rect">
            <a:avLst/>
          </a:prstGeom>
        </p:spPr>
        <p:txBody>
          <a:bodyPr wrap="square">
            <a:spAutoFit/>
          </a:bodyPr>
          <a:lstStyle/>
          <a:p>
            <a:pPr algn="just">
              <a:lnSpc>
                <a:spcPct val="107000"/>
              </a:lnSpc>
              <a:spcAft>
                <a:spcPts val="800"/>
              </a:spcAft>
            </a:pPr>
            <a:r>
              <a:rPr lang="kk-KZ" sz="1600" dirty="0" smtClean="0">
                <a:latin typeface="Times New Roman" pitchFamily="18" charset="0"/>
                <a:cs typeface="Times New Roman" pitchFamily="18" charset="0"/>
              </a:rPr>
              <a:t>Ұсыныстар жоқ.</a:t>
            </a:r>
            <a:endParaRPr lang="ru-RU" sz="1600" dirty="0" smtClean="0">
              <a:latin typeface="Times New Roman" pitchFamily="18" charset="0"/>
              <a:cs typeface="Times New Roman" pitchFamily="18" charset="0"/>
            </a:endParaRPr>
          </a:p>
          <a:p>
            <a:pPr algn="just">
              <a:lnSpc>
                <a:spcPct val="107000"/>
              </a:lnSpc>
              <a:spcAft>
                <a:spcPts val="800"/>
              </a:spcAft>
            </a:pPr>
            <a:endParaRPr lang="ru-RU" sz="1600" dirty="0">
              <a:effectLst/>
              <a:latin typeface="Times New Roman" pitchFamily="18" charset="0"/>
              <a:ea typeface="Calibri" panose="020F0502020204030204" pitchFamily="34" charset="0"/>
              <a:cs typeface="Times New Roman" pitchFamily="18" charset="0"/>
            </a:endParaRP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13579</TotalTime>
  <Words>547</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2594</cp:revision>
  <cp:lastPrinted>2021-07-01T03:56:27Z</cp:lastPrinted>
  <dcterms:created xsi:type="dcterms:W3CDTF">2018-03-27T06:03:00Z</dcterms:created>
  <dcterms:modified xsi:type="dcterms:W3CDTF">2022-09-21T09:29:19Z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