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-3036" y="-8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8831531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57364"/>
            <a:ext cx="476159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043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5130789"/>
              </p:ext>
            </p:extLst>
          </p:nvPr>
        </p:nvGraphicFramePr>
        <p:xfrm>
          <a:off x="4953000" y="4071942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осточный, 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0718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14386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2368</cp:revision>
  <cp:lastPrinted>2021-07-01T03:56:27Z</cp:lastPrinted>
  <dcterms:created xsi:type="dcterms:W3CDTF">2018-03-27T06:03:00Z</dcterms:created>
  <dcterms:modified xsi:type="dcterms:W3CDTF">2022-09-21T06:27:57Z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