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2675552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4438" y="364331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9303021"/>
              </p:ext>
            </p:extLst>
          </p:nvPr>
        </p:nvGraphicFramePr>
        <p:xfrm>
          <a:off x="5024438" y="4214818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днем 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66654" y="714356"/>
            <a:ext cx="469741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indent="176213" algn="just">
              <a:spcAft>
                <a:spcPts val="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16351</TotalTime>
  <Words>586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2379</cp:revision>
  <cp:lastPrinted>2021-10-14T11:15:53Z</cp:lastPrinted>
  <dcterms:created xsi:type="dcterms:W3CDTF">2018-03-27T06:03:00Z</dcterms:created>
  <dcterms:modified xsi:type="dcterms:W3CDTF">2022-09-21T06:58:03Z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