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9416423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22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9-11, днем 28-30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9-11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9825473"/>
              </p:ext>
            </p:extLst>
          </p:nvPr>
        </p:nvGraphicFramePr>
        <p:xfrm>
          <a:off x="5024438" y="4071942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66654" y="246083"/>
            <a:ext cx="4786346" cy="2449055"/>
            <a:chOff x="166654" y="246083"/>
            <a:chExt cx="4786346" cy="244905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66654" y="571480"/>
              <a:ext cx="4697412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618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2328</cp:revision>
  <cp:lastPrinted>2021-07-01T03:56:27Z</cp:lastPrinted>
  <dcterms:created xsi:type="dcterms:W3CDTF">2018-03-27T06:03:00Z</dcterms:created>
  <dcterms:modified xsi:type="dcterms:W3CDTF">2022-09-21T08:23:26Z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