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3" d="100"/>
          <a:sy n="93" d="100"/>
        </p:scale>
        <p:origin x="-2646" y="-6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9754718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10124" y="2000240"/>
            <a:ext cx="487997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14547</TotalTime>
  <Words>583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2429</cp:revision>
  <cp:lastPrinted>2021-07-01T07:38:07Z</cp:lastPrinted>
  <dcterms:created xsi:type="dcterms:W3CDTF">2018-03-27T06:03:00Z</dcterms:created>
  <dcterms:modified xsi:type="dcterms:W3CDTF">2022-09-21T06:15:19Z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