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55625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38" y="2285992"/>
            <a:ext cx="468153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22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38752" y="614364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 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2620</cp:revision>
  <cp:lastPrinted>2022-09-19T05:22:40Z</cp:lastPrinted>
  <dcterms:created xsi:type="dcterms:W3CDTF">2018-03-27T06:03:00Z</dcterms:created>
  <dcterms:modified xsi:type="dcterms:W3CDTF">2022-09-21T08:38:02Z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