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18"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1312613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7-9,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25-27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22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23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жылы</a:t>
            </a:r>
            <a:r>
              <a:rPr lang="ru-RU" sz="110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81562" y="364331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071678"/>
            <a:ext cx="471490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қыркүйек тәуілік 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14610</TotalTime>
  <Words>622</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2433</cp:revision>
  <cp:lastPrinted>2021-07-01T07:38:07Z</cp:lastPrinted>
  <dcterms:created xsi:type="dcterms:W3CDTF">2018-03-27T06:03:00Z</dcterms:created>
  <dcterms:modified xsi:type="dcterms:W3CDTF">2022-09-21T06:33:49Z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