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02" y="-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юго-восточный, восточный 2-7 м/с. Температура воздуха ночью 5-7, днем 29-31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23 сентября 2022 г.</a:t>
            </a:r>
          </a:p>
          <a:p>
            <a:pPr lvl="0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6979418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2282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95876" y="2000240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сентября, ночью 23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167314" y="3214686"/>
            <a:ext cx="4465855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8093" y="714356"/>
            <a:ext cx="45720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13555</TotalTime>
  <Words>676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2422</cp:revision>
  <cp:lastPrinted>2021-02-03T11:37:00Z</cp:lastPrinted>
  <dcterms:created xsi:type="dcterms:W3CDTF">2018-03-27T06:03:00Z</dcterms:created>
  <dcterms:modified xsi:type="dcterms:W3CDTF">2022-09-21T08:45:48Z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