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9117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429000"/>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 Ауа температурасы түнде 3-5° жылы,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4438" y="3000372"/>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07167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38092" y="857232"/>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17797</TotalTime>
  <Words>639</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2538</cp:revision>
  <cp:lastPrinted>2021-07-01T03:56:27Z</cp:lastPrinted>
  <dcterms:created xsi:type="dcterms:W3CDTF">2018-03-27T06:03:00Z</dcterms:created>
  <dcterms:modified xsi:type="dcterms:W3CDTF">2022-09-21T06:46:01Z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