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898864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22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южный, юго-восточный 9-14 м/с. Температура воздуха ночью 8-10, днем 26-28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2181" y="3786190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0292142"/>
              </p:ext>
            </p:extLst>
          </p:nvPr>
        </p:nvGraphicFramePr>
        <p:xfrm>
          <a:off x="4953000" y="4286256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143116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сентября, ночью 23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66654" y="246083"/>
            <a:ext cx="4786346" cy="2591931"/>
            <a:chOff x="166654" y="246083"/>
            <a:chExt cx="4786346" cy="259193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66654" y="714356"/>
              <a:ext cx="4697412" cy="2123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15348</TotalTime>
  <Words>642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2430</cp:revision>
  <cp:lastPrinted>2021-07-01T03:56:27Z</cp:lastPrinted>
  <dcterms:created xsi:type="dcterms:W3CDTF">2018-03-27T06:03:00Z</dcterms:created>
  <dcterms:modified xsi:type="dcterms:W3CDTF">2022-09-21T09:22:07Z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