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71" d="100"/>
          <a:sy n="71" d="100"/>
        </p:scale>
        <p:origin x="-3330" y="-10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600209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8" y="1857364"/>
            <a:ext cx="4681538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сентября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2376380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300037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14413</TotalTime>
  <Words>611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2369</cp:revision>
  <cp:lastPrinted>2021-07-01T03:56:27Z</cp:lastPrinted>
  <dcterms:created xsi:type="dcterms:W3CDTF">2018-03-27T06:03:00Z</dcterms:created>
  <dcterms:modified xsi:type="dcterms:W3CDTF">2022-09-21T06:15:27Z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