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6788228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0124" y="3643314"/>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3-5°, күндіз 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latin typeface="Times New Roman" panose="02020603050405020304" pitchFamily="18" charset="0"/>
                <a:cs typeface="Times New Roman" panose="02020603050405020304" pitchFamily="18" charset="0"/>
              </a:rPr>
              <a:t>солтүстік-батыстан</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881562" y="2214554"/>
            <a:ext cx="4797923"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3" name="TextBox 13"/>
          <p:cNvSpPr txBox="1"/>
          <p:nvPr/>
        </p:nvSpPr>
        <p:spPr>
          <a:xfrm>
            <a:off x="4881562" y="314324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9530" y="857232"/>
            <a:ext cx="4500594"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16380</TotalTime>
  <Words>608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2458</cp:revision>
  <cp:lastPrinted>2021-07-01T03:56:27Z</cp:lastPrinted>
  <dcterms:created xsi:type="dcterms:W3CDTF">2018-03-27T06:03:00Z</dcterms:created>
  <dcterms:modified xsi:type="dcterms:W3CDTF">2022-09-21T06:51:46Z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