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071678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22-23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западный, северо-западный с переходом северо-восточный ночью 2-7, днем 9-14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днем 25-27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восточных направлений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2-7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13080</TotalTime>
  <Words>663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2322</cp:revision>
  <cp:lastPrinted>2021-07-01T03:56:27Z</cp:lastPrinted>
  <dcterms:created xsi:type="dcterms:W3CDTF">2018-03-27T06:03:00Z</dcterms:created>
  <dcterms:modified xsi:type="dcterms:W3CDTF">2022-09-21T08:42:10Z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