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>
        <p:scale>
          <a:sx n="106" d="100"/>
          <a:sy n="106" d="100"/>
        </p:scale>
        <p:origin x="-2226" y="-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7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восточный 2-7 м/с. Температура воздуха ночью 9-11, днем 28-30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100" dirty="0" smtClean="0">
              <a:latin typeface="Calibri"/>
              <a:ea typeface="Times New Roma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23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восточных направлений 3-8 м/с. Температура воздуха 10-12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4434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ночью 23 сентября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ночью 23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Астана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785794"/>
            <a:ext cx="464347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19635</TotalTime>
  <Words>705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2660</cp:revision>
  <cp:lastPrinted>2021-07-01T07:38:07Z</cp:lastPrinted>
  <dcterms:created xsi:type="dcterms:W3CDTF">2018-03-27T06:03:00Z</dcterms:created>
  <dcterms:modified xsi:type="dcterms:W3CDTF">2022-09-21T09:13:21Z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