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310555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0438"/>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22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21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жауын-шашынсыз. Жел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smtClean="0">
                <a:latin typeface="Times New Roman" pitchFamily="18" charset="0"/>
                <a:cs typeface="Times New Roman" pitchFamily="18" charset="0"/>
              </a:rPr>
              <a:t>күндіз 28-30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23</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23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1928802"/>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15225</TotalTime>
  <Words>582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2822</cp:revision>
  <cp:lastPrinted>2021-07-01T03:56:27Z</cp:lastPrinted>
  <dcterms:created xsi:type="dcterms:W3CDTF">2018-03-27T06:03:00Z</dcterms:created>
  <dcterms:modified xsi:type="dcterms:W3CDTF">2022-09-21T05:55:56Z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