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5090385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1-6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күндіз 27-29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1-6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10-12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68074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  Көкшетау  қаласының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95877" y="2571744"/>
            <a:ext cx="4572031"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9530" y="928670"/>
            <a:ext cx="4507130" cy="1754326"/>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13561</TotalTime>
  <Words>594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2356</cp:revision>
  <cp:lastPrinted>2021-07-01T07:38:07Z</cp:lastPrinted>
  <dcterms:created xsi:type="dcterms:W3CDTF">2018-03-27T06:03:00Z</dcterms:created>
  <dcterms:modified xsi:type="dcterms:W3CDTF">2022-09-20T09:32:29Z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