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10" d="100"/>
          <a:sy n="110" d="100"/>
        </p:scale>
        <p:origin x="-209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8614714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4438" y="2143116"/>
            <a:ext cx="467252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21 </a:t>
            </a:r>
            <a:r>
              <a:rPr lang="kk-KZ" sz="1200" dirty="0" smtClean="0">
                <a:solidFill>
                  <a:srgbClr val="000000"/>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rgbClr val="000000"/>
                </a:solidFill>
                <a:latin typeface="Times New Roman" panose="02020603050405020304" pitchFamily="18" charset="0"/>
                <a:cs typeface="Times New Roman" panose="02020603050405020304"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қыркүйек</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21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21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18-20, күндіз 30-32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22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21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22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prstClr val="black"/>
                </a:solidFill>
                <a:latin typeface="Times New Roman" pitchFamily="18" charset="0"/>
                <a:cs typeface="Times New Roman" pitchFamily="18" charset="0"/>
              </a:rPr>
              <a:t>, 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167314" y="3286124"/>
            <a:ext cx="4500594"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17941</TotalTime>
  <Words>582</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2401</cp:revision>
  <cp:lastPrinted>2021-07-01T07:38:07Z</cp:lastPrinted>
  <dcterms:created xsi:type="dcterms:W3CDTF">2018-03-27T06:03:00Z</dcterms:created>
  <dcterms:modified xsi:type="dcterms:W3CDTF">2022-09-20T09:01:24Z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