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82" d="100"/>
          <a:sy n="82" d="100"/>
        </p:scale>
        <p:origin x="-2970" y="-8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018913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1857364"/>
            <a:ext cx="4714906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сентября,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сентября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286124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3763808"/>
              </p:ext>
            </p:extLst>
          </p:nvPr>
        </p:nvGraphicFramePr>
        <p:xfrm>
          <a:off x="5095876" y="3786190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95876" y="2928934"/>
            <a:ext cx="457203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647918"/>
            <a:chOff x="112712" y="246083"/>
            <a:chExt cx="4840288" cy="64791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Нурланова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14411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nurlanova_a</cp:lastModifiedBy>
  <cp:revision>2367</cp:revision>
  <cp:lastPrinted>2021-07-01T03:56:27Z</cp:lastPrinted>
  <dcterms:created xsi:type="dcterms:W3CDTF">2018-03-27T06:03:00Z</dcterms:created>
  <dcterms:modified xsi:type="dcterms:W3CDTF">2022-09-20T06:37:14Z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