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2255524"/>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21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Оңтүстіктен соғатын жел </a:t>
            </a:r>
            <a:r>
              <a:rPr lang="kk-KZ" sz="1200" dirty="0" smtClean="0">
                <a:latin typeface="Times New Roman" panose="02020603050405020304" pitchFamily="18" charset="0"/>
                <a:cs typeface="Times New Roman" panose="02020603050405020304" pitchFamily="18" charset="0"/>
              </a:rPr>
              <a:t>шығысқа </a:t>
            </a:r>
            <a:r>
              <a:rPr lang="kk-KZ" sz="1200" dirty="0">
                <a:latin typeface="Times New Roman" panose="02020603050405020304" pitchFamily="18" charset="0"/>
                <a:cs typeface="Times New Roman" panose="02020603050405020304" pitchFamily="18" charset="0"/>
              </a:rPr>
              <a:t>ауысады,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26-28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22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smtClean="0">
                <a:solidFill>
                  <a:prstClr val="black"/>
                </a:solidFill>
                <a:latin typeface="Times New Roman" panose="02020603050405020304" pitchFamily="18" charset="0"/>
                <a:cs typeface="Times New Roman" panose="02020603050405020304" pitchFamily="18" charset="0"/>
              </a:rPr>
              <a:t>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10-12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64331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667576" cy="120032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      21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22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жоғарылауы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38092" y="785794"/>
            <a:ext cx="4500594"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14648</TotalTime>
  <Words>626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2489</cp:revision>
  <cp:lastPrinted>2021-07-01T07:38:07Z</cp:lastPrinted>
  <dcterms:created xsi:type="dcterms:W3CDTF">2018-03-27T06:03:00Z</dcterms:created>
  <dcterms:modified xsi:type="dcterms:W3CDTF">2022-09-20T10:26:04Z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