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3-8 м/с. Температура воздуха ночью  16-18 днем 32-34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8-13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15-17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0024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/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екомендации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отсутствуют</a:t>
            </a:r>
            <a:r>
              <a:rPr lang="kk-KZ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610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2367</cp:revision>
  <cp:lastPrinted>2021-07-01T03:56:27Z</cp:lastPrinted>
  <dcterms:created xsi:type="dcterms:W3CDTF">2018-03-27T06:03:00Z</dcterms:created>
  <dcterms:modified xsi:type="dcterms:W3CDTF">2022-09-20T10:15:12Z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