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2" d="100"/>
          <a:sy n="72" d="100"/>
        </p:scale>
        <p:origin x="-102"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308442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solidFill>
                          <a:latin typeface="Times New Roman" panose="02020603050405020304" pitchFamily="18" charset="0"/>
                          <a:cs typeface="Times New Roman" panose="02020603050405020304" pitchFamily="18" charset="0"/>
                        </a:rPr>
                        <a:t>263 </a:t>
                      </a:r>
                      <a:r>
                        <a:rPr lang="kk-KZ" altLang="x-none" sz="1600" b="1" i="1" dirty="0" smtClean="0">
                          <a:solidFill>
                            <a:schemeClr val="tx2"/>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 жыл 20 қыркүйек</a:t>
                      </a:r>
                      <a:endParaRPr lang="zh-CN" altLang="x-none" sz="1200" b="1" i="1" dirty="0" smtClean="0">
                        <a:solidFill>
                          <a:schemeClr val="tx2"/>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21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20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21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өткінші </a:t>
            </a:r>
            <a:r>
              <a:rPr lang="kk-KZ" sz="1100" dirty="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Жел оңтүстік-шығыстан, оңтүстіктен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күндіз 27-29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22</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21</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22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4953000"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143116"/>
            <a:ext cx="4680168"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21 </a:t>
            </a:r>
            <a:r>
              <a:rPr lang="ru-RU" sz="1100"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22 </a:t>
            </a:r>
            <a:r>
              <a:rPr lang="ru-RU" sz="1100" dirty="0" err="1" smtClean="0">
                <a:solidFill>
                  <a:schemeClr val="tx1"/>
                </a:solidFill>
                <a:latin typeface="Times New Roman" panose="02020603050405020304" pitchFamily="18" charset="0"/>
                <a:cs typeface="Times New Roman" panose="02020603050405020304" pitchFamily="18" charset="0"/>
              </a:rPr>
              <a:t>қыркүйекте тү</a:t>
            </a:r>
            <a:r>
              <a:rPr lang="ru-RU" sz="1100" b="1" dirty="0" err="1" smtClean="0">
                <a:solidFill>
                  <a:schemeClr val="tx1"/>
                </a:solidFill>
                <a:latin typeface="Times New Roman" panose="02020603050405020304" pitchFamily="18" charset="0"/>
                <a:cs typeface="Times New Roman" panose="02020603050405020304" pitchFamily="18" charset="0"/>
              </a:rPr>
              <a:t>нде</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15224</TotalTime>
  <Words>585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2820</cp:revision>
  <cp:lastPrinted>2021-07-01T03:56:27Z</cp:lastPrinted>
  <dcterms:created xsi:type="dcterms:W3CDTF">2018-03-27T06:03:00Z</dcterms:created>
  <dcterms:modified xsi:type="dcterms:W3CDTF">2022-09-20T10:10:16Z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