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ночью 6-8, днем 29-31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22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309530" y="571480"/>
            <a:ext cx="48101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13669</TotalTime>
  <Words>568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2556</cp:revision>
  <cp:lastPrinted>2021-07-01T03:56:27Z</cp:lastPrinted>
  <dcterms:created xsi:type="dcterms:W3CDTF">2018-03-27T06:03:00Z</dcterms:created>
  <dcterms:modified xsi:type="dcterms:W3CDTF">2022-09-20T09:55:10Z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