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094" y="-22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5538227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0124" y="3643314"/>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21 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20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21</a:t>
            </a:r>
            <a:r>
              <a:rPr lang="kk-KZ" altLang="ru-RU" sz="1100" b="1" dirty="0">
                <a:solidFill>
                  <a:srgbClr val="000000"/>
                </a:solidFill>
                <a:latin typeface="Times New Roman" panose="02020603050405020304" pitchFamily="18" charset="0"/>
                <a:cs typeface="Times New Roman" panose="02020603050405020304" pitchFamily="18" charset="0"/>
              </a:rPr>
              <a:t> 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3-5,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22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21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22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sp>
        <p:nvSpPr>
          <p:cNvPr id="22" name="TextBox 13"/>
          <p:cNvSpPr txBox="1"/>
          <p:nvPr/>
        </p:nvSpPr>
        <p:spPr>
          <a:xfrm>
            <a:off x="4953000" y="314324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0" y="2000240"/>
            <a:ext cx="473824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қыркүйек </a:t>
            </a:r>
            <a:r>
              <a:rPr lang="ru-RU" sz="1200" dirty="0" err="1">
                <a:solidFill>
                  <a:schemeClr val="tx1"/>
                </a:solidFill>
                <a:latin typeface="Times New Roman" panose="02020603050405020304" pitchFamily="18" charset="0"/>
                <a:cs typeface="Times New Roman" panose="02020603050405020304" pitchFamily="18" charset="0"/>
              </a:rPr>
              <a:t>тәуілік 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14386</TotalTime>
  <Words>580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2426</cp:revision>
  <cp:lastPrinted>2021-07-01T03:56:27Z</cp:lastPrinted>
  <dcterms:created xsi:type="dcterms:W3CDTF">2018-03-27T06:03:00Z</dcterms:created>
  <dcterms:modified xsi:type="dcterms:W3CDTF">2022-09-20T09:59:34Z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