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76896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185736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2022 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18-20,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22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7" y="3000372"/>
            <a:ext cx="4500594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15236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2365</cp:revision>
  <cp:lastPrinted>2021-10-15T03:50:29Z</cp:lastPrinted>
  <dcterms:created xsi:type="dcterms:W3CDTF">2018-03-27T06:03:00Z</dcterms:created>
  <dcterms:modified xsi:type="dcterms:W3CDTF">2022-09-20T09:01:29Z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