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  <a:srgbClr val="99CC00"/>
    <a:srgbClr val="669900"/>
    <a:srgbClr val="FF00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19" autoAdjust="0"/>
    <p:restoredTop sz="99835" autoAdjust="0"/>
  </p:normalViewPr>
  <p:slideViewPr>
    <p:cSldViewPr>
      <p:cViewPr>
        <p:scale>
          <a:sx n="71" d="100"/>
          <a:sy n="71" d="100"/>
        </p:scale>
        <p:origin x="-3330" y="-10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23807CA-0EAF-4DD0-8F27-8E7AC962BB3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99D15-99F9-4EB1-A5B2-22B845E538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C113E-9262-49B2-BDE6-C8C2B5B41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38818-3658-4886-A0D6-F8303C1B35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A45AD-FC90-46BF-83A2-64FE87EA63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4099A-2A2D-4EF6-A77C-EC8247114A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0A15E-3650-4EEC-925E-3277518931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FD76B-BCA9-4606-B0F3-2D2560E7B4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F477D-1681-46B6-BDFC-615836E173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F2CFA-8521-40B6-8FD2-CE1739EF92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2F34F-CDCC-494A-B1E8-58D131BF3F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43058-7151-4DDB-A16B-484E4FEB80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7EEC8F3-BF2C-4124-B6E1-858D215EDB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263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20 сентября 2022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21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ночью 15-17, днем 27-29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22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22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кратковременный </a:t>
            </a:r>
            <a:r>
              <a:rPr lang="ru-RU">
                <a:solidFill>
                  <a:schemeClr val="tx1"/>
                </a:solidFill>
              </a:rPr>
              <a:t>дождь, гроза. Ветер север</a:t>
            </a:r>
            <a:r>
              <a:rPr lang="kk-KZ">
                <a:solidFill>
                  <a:schemeClr val="tx1"/>
                </a:solidFill>
              </a:rPr>
              <a:t>о-восточн</a:t>
            </a:r>
            <a:r>
              <a:rPr lang="ru-RU">
                <a:solidFill>
                  <a:schemeClr val="tx1"/>
                </a:solidFill>
              </a:rPr>
              <a:t>ый 3-8, при грозе порывы 12 м/с.</a:t>
            </a:r>
            <a:r>
              <a:rPr lang="ru-RU"/>
              <a:t> </a:t>
            </a:r>
            <a:r>
              <a:rPr lang="ru-RU">
                <a:solidFill>
                  <a:schemeClr val="tx1"/>
                </a:solidFill>
              </a:rPr>
              <a:t>Температура воздуха 15-17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5876" y="2285992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21 сентября,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2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929066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сентября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167314" y="3429000"/>
            <a:ext cx="4465637" cy="276999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66654" y="246063"/>
            <a:ext cx="4786346" cy="2449075"/>
            <a:chOff x="166653" y="246083"/>
            <a:chExt cx="4786347" cy="245148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66653" y="571820"/>
              <a:ext cx="4697412" cy="21257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людям, страдающим хроническими заболеваниями легких, </a:t>
              </a:r>
              <a:r>
                <a:rPr lang="ru-RU" dirty="0" err="1" smtClean="0">
                  <a:solidFill>
                    <a:schemeClr val="tx1"/>
                  </a:solidFill>
                </a:rPr>
                <a:t>сердечно-сосудистыми</a:t>
              </a:r>
              <a:r>
                <a:rPr lang="ru-RU" dirty="0" smtClean="0">
                  <a:solidFill>
                    <a:schemeClr val="tx1"/>
                  </a:solidFill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dirty="0" smtClean="0">
                  <a:solidFill>
                    <a:schemeClr val="tx1"/>
                  </a:solidFill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/>
              <a:endParaRPr lang="ru-RU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Нурланова А.А.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14380</TotalTime>
  <Words>840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2682</cp:revision>
  <cp:lastPrinted>2021-07-01T09:11:30Z</cp:lastPrinted>
  <dcterms:created xsi:type="dcterms:W3CDTF">2018-03-27T06:03:00Z</dcterms:created>
  <dcterms:modified xsi:type="dcterms:W3CDTF">2022-09-20T09:15:53Z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