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02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086733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№263</a:t>
                      </a:r>
                      <a:endParaRPr lang="zh-CN" altLang="x-none" sz="14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86190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21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сентября</a:t>
            </a:r>
            <a:endParaRPr lang="ru-RU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15388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2694</cp:revision>
  <cp:lastPrinted>2021-07-01T03:56:27Z</cp:lastPrinted>
  <dcterms:created xsi:type="dcterms:W3CDTF">2018-03-27T06:03:00Z</dcterms:created>
  <dcterms:modified xsi:type="dcterms:W3CDTF">2022-09-20T10:10:00Z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