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757" autoAdjust="0"/>
  </p:normalViewPr>
  <p:slideViewPr>
    <p:cSldViewPr showGuides="1">
      <p:cViewPr>
        <p:scale>
          <a:sx n="75" d="100"/>
          <a:sy n="75" d="100"/>
        </p:scale>
        <p:origin x="-3198" y="-9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625984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21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1928802"/>
            <a:ext cx="4647681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2900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38" y="3000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0115750"/>
              </p:ext>
            </p:extLst>
          </p:nvPr>
        </p:nvGraphicFramePr>
        <p:xfrm>
          <a:off x="5024438" y="4000504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14256</TotalTime>
  <Words>553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2373</cp:revision>
  <cp:lastPrinted>2021-07-01T03:56:27Z</cp:lastPrinted>
  <dcterms:created xsi:type="dcterms:W3CDTF">2018-03-27T06:03:00Z</dcterms:created>
  <dcterms:modified xsi:type="dcterms:W3CDTF">2022-09-20T06:44:47Z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