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юго-восточный, восточный 3-8 м/с. Температура воздуха ночью 5-7,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22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юго-восточный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979418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00240"/>
            <a:ext cx="4643470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ночью 22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13553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2421</cp:revision>
  <cp:lastPrinted>2021-02-03T11:37:00Z</cp:lastPrinted>
  <dcterms:created xsi:type="dcterms:W3CDTF">2018-03-27T06:03:00Z</dcterms:created>
  <dcterms:modified xsi:type="dcterms:W3CDTF">2022-09-20T09:06:40Z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