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0199245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21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4438" y="22859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
        <p:nvSpPr>
          <p:cNvPr id="22" name="TextBox 13"/>
          <p:cNvSpPr txBox="1"/>
          <p:nvPr/>
        </p:nvSpPr>
        <p:spPr>
          <a:xfrm>
            <a:off x="5095876" y="3357562"/>
            <a:ext cx="457203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38092" y="785794"/>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13980</TotalTime>
  <Words>575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2626</cp:revision>
  <cp:lastPrinted>2022-09-19T05:24:00Z</cp:lastPrinted>
  <dcterms:created xsi:type="dcterms:W3CDTF">2018-03-27T06:03:00Z</dcterms:created>
  <dcterms:modified xsi:type="dcterms:W3CDTF">2022-09-20T06:05:29Z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