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197830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0124" y="3714752"/>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2-4°, топырақ бетінде 2 градус үсік, күндіз 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солтүстіктен</a:t>
            </a:r>
            <a:r>
              <a:rPr lang="kk-KZ" sz="1200" dirty="0" smtClean="0">
                <a:solidFill>
                  <a:prstClr val="black"/>
                </a:solidFill>
                <a:latin typeface="Times New Roman" pitchFamily="18" charset="0"/>
                <a:cs typeface="Times New Roman" pitchFamily="18" charset="0"/>
              </a:rPr>
              <a:t>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4941423" y="2322395"/>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21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жоғары болады деп күтілуде.</a:t>
            </a:r>
          </a:p>
        </p:txBody>
      </p:sp>
      <p:sp>
        <p:nvSpPr>
          <p:cNvPr id="23" name="TextBox 13"/>
          <p:cNvSpPr txBox="1"/>
          <p:nvPr/>
        </p:nvSpPr>
        <p:spPr>
          <a:xfrm>
            <a:off x="4953000" y="3286124"/>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4578568"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16375</TotalTime>
  <Words>613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2456</cp:revision>
  <cp:lastPrinted>2021-07-01T03:56:27Z</cp:lastPrinted>
  <dcterms:created xsi:type="dcterms:W3CDTF">2018-03-27T06:03:00Z</dcterms:created>
  <dcterms:modified xsi:type="dcterms:W3CDTF">2022-09-20T09:51:03Z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