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600016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21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ночью 22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2433022"/>
            <a:chOff x="112712" y="246083"/>
            <a:chExt cx="4840288" cy="2433022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768850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15342</TotalTime>
  <Words>644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2429</cp:revision>
  <cp:lastPrinted>2021-07-01T03:56:27Z</cp:lastPrinted>
  <dcterms:created xsi:type="dcterms:W3CDTF">2018-03-27T06:03:00Z</dcterms:created>
  <dcterms:modified xsi:type="dcterms:W3CDTF">2022-09-20T10:26:11Z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