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a:t>
            </a:r>
            <a:r>
              <a:rPr lang="kk-KZ" sz="1200" b="1"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21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20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7-12 м/с. Ауа температурасы түнде 6-8,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22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22</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7-9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22</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13576</TotalTime>
  <Words>545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2592</cp:revision>
  <cp:lastPrinted>2021-07-01T03:56:27Z</cp:lastPrinted>
  <dcterms:created xsi:type="dcterms:W3CDTF">2018-03-27T06:03:00Z</dcterms:created>
  <dcterms:modified xsi:type="dcterms:W3CDTF">2022-09-20T09:54:57Z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