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-1932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№263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сентября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35743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22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2906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80704534"/>
              </p:ext>
            </p:extLst>
          </p:nvPr>
        </p:nvGraphicFramePr>
        <p:xfrm>
          <a:off x="5024438" y="442913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21 сентября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20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21 сентября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Ясно. Ветер северо-восточный 8-13 м/с. Температура воздуха ночью 14-16, днем 30-32 тепла.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сентября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21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22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Ясно. Ветер северо-восточный 6-11 м/с. Температура воздуха ночью 15-17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50043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        инженер С. Тастаева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kk-KZ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20.09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</a:t>
            </a:r>
            <a:r>
              <a:rPr lang="ru-RU" sz="12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:18 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13606</TotalTime>
  <Words>601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2366</cp:revision>
  <cp:lastPrinted>2021-07-01T03:56:27Z</cp:lastPrinted>
  <dcterms:created xsi:type="dcterms:W3CDTF">2018-03-27T06:03:00Z</dcterms:created>
  <dcterms:modified xsi:type="dcterms:W3CDTF">2022-09-20T06:52:49Z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