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94"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8329216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21 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20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21</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Күн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ашық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26-28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22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21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22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31432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2071678"/>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14498</TotalTime>
  <Words>535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2434</cp:revision>
  <cp:lastPrinted>2021-07-01T07:38:07Z</cp:lastPrinted>
  <dcterms:created xsi:type="dcterms:W3CDTF">2018-03-27T06:03:00Z</dcterms:created>
  <dcterms:modified xsi:type="dcterms:W3CDTF">2022-09-20T06:44:24Z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