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18" y="-450"/>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ukpp@meteo.kz" TargetMode="External"/><Relationship Id="rId2" Type="http://schemas.openxmlformats.org/officeDocument/2006/relationships/hyperlink" Target="mailto:inf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2453358876"/>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№263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20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51370" y="114302"/>
            <a:ext cx="4910167" cy="1785104"/>
          </a:xfrm>
          <a:prstGeom prst="rect">
            <a:avLst/>
          </a:prstGeom>
        </p:spPr>
        <p:txBody>
          <a:bodyPr wrap="square">
            <a:spAutoFit/>
          </a:bodyPr>
          <a:lstStyle/>
          <a:p>
            <a:pPr lvl="0" algn="ctr"/>
            <a:r>
              <a:rPr lang="kk-KZ" altLang="ru-RU" sz="1100" b="1" dirty="0" smtClean="0">
                <a:latin typeface="Times New Roman" panose="02020603050405020304" pitchFamily="18" charset="0"/>
                <a:cs typeface="Times New Roman" panose="02020603050405020304" pitchFamily="18" charset="0"/>
              </a:rPr>
              <a:t>Қарағанды қаласы бойынша</a:t>
            </a:r>
          </a:p>
          <a:p>
            <a:pPr lvl="0" algn="ctr"/>
            <a:r>
              <a:rPr lang="kk-KZ" altLang="ru-RU" sz="1100" b="1" dirty="0">
                <a:solidFill>
                  <a:srgbClr val="000000"/>
                </a:solidFill>
                <a:latin typeface="Times New Roman" panose="02020603050405020304" pitchFamily="18" charset="0"/>
                <a:cs typeface="Times New Roman" panose="02020603050405020304" pitchFamily="18" charset="0"/>
              </a:rPr>
              <a:t>21 қыркүйекке арналған ауа-райы болжамы</a:t>
            </a:r>
            <a:endParaRPr lang="ru-RU" altLang="ru-RU" sz="11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20 </a:t>
            </a:r>
            <a:r>
              <a:rPr lang="ru-RU" altLang="ru-RU" sz="1100" b="1" dirty="0" err="1">
                <a:solidFill>
                  <a:srgbClr val="000000"/>
                </a:solidFill>
                <a:latin typeface="Times New Roman" panose="02020603050405020304" pitchFamily="18" charset="0"/>
                <a:cs typeface="Times New Roman" panose="02020603050405020304" pitchFamily="18" charset="0"/>
              </a:rPr>
              <a:t>қыркүйек</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21-ден 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21</a:t>
            </a:r>
            <a:r>
              <a:rPr lang="kk-KZ" altLang="ru-RU" sz="1100" b="1" dirty="0">
                <a:solidFill>
                  <a:srgbClr val="000000"/>
                </a:solidFill>
                <a:latin typeface="Times New Roman" panose="02020603050405020304" pitchFamily="18" charset="0"/>
                <a:cs typeface="Times New Roman" panose="02020603050405020304" pitchFamily="18" charset="0"/>
              </a:rPr>
              <a:t> қыркүйек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21-ге </a:t>
            </a:r>
            <a:r>
              <a:rPr lang="ru-RU" altLang="ru-RU" sz="1100" b="1" dirty="0" err="1">
                <a:solidFill>
                  <a:srgbClr val="000000"/>
                </a:solidFill>
                <a:latin typeface="Times New Roman" panose="02020603050405020304" pitchFamily="18" charset="0"/>
                <a:cs typeface="Times New Roman" panose="02020603050405020304" pitchFamily="18" charset="0"/>
              </a:rPr>
              <a:t>дейін</a:t>
            </a:r>
            <a:r>
              <a:rPr lang="ru-RU" altLang="ru-RU" sz="1100" b="1" dirty="0">
                <a:solidFill>
                  <a:srgbClr val="000000"/>
                </a:solidFill>
                <a:latin typeface="Times New Roman" panose="02020603050405020304" pitchFamily="18" charset="0"/>
                <a:cs typeface="Times New Roman" panose="02020603050405020304" pitchFamily="18" charset="0"/>
              </a:rPr>
              <a:t>.</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dirty="0" err="1" smtClean="0">
                <a:latin typeface="Times New Roman" pitchFamily="18" charset="0"/>
                <a:cs typeface="Times New Roman" pitchFamily="18" charset="0"/>
              </a:rPr>
              <a:t>Аздаған</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бұлтты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Шығыс</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желі</a:t>
            </a:r>
            <a:r>
              <a:rPr lang="ru-RU" sz="1100" dirty="0" smtClean="0">
                <a:latin typeface="Times New Roman" pitchFamily="18" charset="0"/>
                <a:cs typeface="Times New Roman" pitchFamily="18" charset="0"/>
              </a:rPr>
              <a:t> 7-12 </a:t>
            </a:r>
            <a:r>
              <a:rPr lang="ru-RU" sz="1100" dirty="0">
                <a:latin typeface="Times New Roman" pitchFamily="18" charset="0"/>
                <a:cs typeface="Times New Roman" pitchFamily="18" charset="0"/>
              </a:rPr>
              <a:t>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3-5, </a:t>
            </a:r>
            <a:r>
              <a:rPr lang="ru-RU" sz="1100" dirty="0" err="1">
                <a:latin typeface="Times New Roman" pitchFamily="18" charset="0"/>
                <a:cs typeface="Times New Roman" pitchFamily="18" charset="0"/>
              </a:rPr>
              <a:t>күндіз</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25-27 </a:t>
            </a:r>
            <a:r>
              <a:rPr lang="ru-RU" sz="1100" dirty="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жылы</a:t>
            </a:r>
            <a:r>
              <a:rPr lang="ru-RU" sz="1100" dirty="0">
                <a:latin typeface="Times New Roman" pitchFamily="18" charset="0"/>
                <a:cs typeface="Times New Roman" pitchFamily="18" charset="0"/>
              </a:rPr>
              <a:t>.</a:t>
            </a:r>
          </a:p>
          <a:p>
            <a:pPr indent="182563" algn="ctr"/>
            <a:r>
              <a:rPr lang="kk-KZ" altLang="ru-RU" sz="1100" b="1" dirty="0">
                <a:solidFill>
                  <a:srgbClr val="000000"/>
                </a:solidFill>
                <a:latin typeface="Times New Roman" panose="02020603050405020304" pitchFamily="18" charset="0"/>
                <a:cs typeface="Times New Roman" panose="02020603050405020304" pitchFamily="18" charset="0"/>
              </a:rPr>
              <a:t>22 қыркүйекке </a:t>
            </a: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endParaRPr lang="ru-RU" sz="1100" dirty="0">
              <a:latin typeface="Times New Roman" pitchFamily="18" charset="0"/>
              <a:cs typeface="Times New Roman" pitchFamily="18" charset="0"/>
            </a:endParaRPr>
          </a:p>
          <a:p>
            <a:pPr lvl="0" indent="182563" algn="ctr"/>
            <a:r>
              <a:rPr lang="ru-RU" sz="1100" b="1" dirty="0">
                <a:solidFill>
                  <a:srgbClr val="000000"/>
                </a:solidFill>
                <a:latin typeface="Times New Roman" panose="02020603050405020304" pitchFamily="18" charset="0"/>
                <a:cs typeface="Times New Roman" panose="02020603050405020304" pitchFamily="18" charset="0"/>
              </a:rPr>
              <a:t>2022 ж</a:t>
            </a:r>
            <a:r>
              <a:rPr lang="kk-KZ" sz="1100" b="1" dirty="0">
                <a:solidFill>
                  <a:srgbClr val="000000"/>
                </a:solidFill>
                <a:latin typeface="Times New Roman" panose="02020603050405020304" pitchFamily="18" charset="0"/>
                <a:cs typeface="Times New Roman" panose="02020603050405020304" pitchFamily="18" charset="0"/>
              </a:rPr>
              <a:t>. 21 қыркүйек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21-ден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22 </a:t>
            </a:r>
            <a:r>
              <a:rPr lang="ru-RU" sz="1100" b="1" dirty="0" err="1">
                <a:solidFill>
                  <a:srgbClr val="000000"/>
                </a:solidFill>
                <a:latin typeface="Times New Roman" panose="02020603050405020304" pitchFamily="18" charset="0"/>
                <a:cs typeface="Times New Roman" panose="02020603050405020304" pitchFamily="18" charset="0"/>
              </a:rPr>
              <a:t>қыркүйек</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09-ға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ru-RU" sz="1100" dirty="0">
              <a:latin typeface="Times New Roman" pitchFamily="18" charset="0"/>
              <a:cs typeface="Times New Roman" pitchFamily="18" charset="0"/>
            </a:endParaRPr>
          </a:p>
          <a:p>
            <a:pPr lvl="0" algn="just"/>
            <a:r>
              <a:rPr lang="ru-RU" sz="1100" dirty="0" err="1" smtClean="0">
                <a:latin typeface="Times New Roman" pitchFamily="18" charset="0"/>
                <a:cs typeface="Times New Roman" pitchFamily="18" charset="0"/>
              </a:rPr>
              <a:t>Аздаған</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бұлтты</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Шығыс</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желі</a:t>
            </a:r>
            <a:r>
              <a:rPr lang="ru-RU" sz="1100" dirty="0">
                <a:latin typeface="Times New Roman" pitchFamily="18" charset="0"/>
                <a:cs typeface="Times New Roman" pitchFamily="18" charset="0"/>
              </a:rPr>
              <a:t> 5-10 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a:latin typeface="Times New Roman" pitchFamily="18" charset="0"/>
                <a:cs typeface="Times New Roman" pitchFamily="18" charset="0"/>
              </a:rPr>
              <a:t> </a:t>
            </a:r>
            <a:r>
              <a:rPr lang="ru-RU" sz="1100" smtClean="0">
                <a:latin typeface="Times New Roman" pitchFamily="18" charset="0"/>
                <a:cs typeface="Times New Roman" pitchFamily="18" charset="0"/>
              </a:rPr>
              <a:t>6-8 </a:t>
            </a:r>
            <a:r>
              <a:rPr lang="ru-RU" sz="1100" dirty="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жылы</a:t>
            </a:r>
            <a:r>
              <a:rPr lang="ru-RU" sz="1100" dirty="0">
                <a:latin typeface="Times New Roman" pitchFamily="18" charset="0"/>
                <a:cs typeface="Times New Roman" pitchFamily="18" charset="0"/>
              </a:rPr>
              <a:t>.</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554804415"/>
              </p:ext>
            </p:extLst>
          </p:nvPr>
        </p:nvGraphicFramePr>
        <p:xfrm>
          <a:off x="5024438" y="4000504"/>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279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281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569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graphicFrame>
        <p:nvGraphicFramePr>
          <p:cNvPr id="24" name="Таблица 23"/>
          <p:cNvGraphicFramePr/>
          <p:nvPr>
            <p:extLst>
              <p:ext uri="{D42A27DB-BD31-4B8C-83A1-F6EECF244321}">
                <p14:modId xmlns:p14="http://schemas.microsoft.com/office/powerpoint/2010/main" xmlns=""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81562" y="3500438"/>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 </a:t>
            </a:r>
            <a:r>
              <a:rPr lang="kk-KZ" altLang="ru-RU" sz="1200" b="1" dirty="0" smtClean="0">
                <a:solidFill>
                  <a:srgbClr val="000000"/>
                </a:solidFill>
                <a:latin typeface="Times New Roman" panose="02020603050405020304" pitchFamily="18" charset="0"/>
                <a:cs typeface="Times New Roman" panose="02020603050405020304" pitchFamily="18" charset="0"/>
              </a:rPr>
              <a:t>қыркүйек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5024438" y="314324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81562" y="2071678"/>
            <a:ext cx="4902230"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2022 </a:t>
            </a:r>
            <a:r>
              <a:rPr lang="ru-RU" sz="1200" dirty="0" err="1">
                <a:solidFill>
                  <a:schemeClr val="tx1"/>
                </a:solidFill>
                <a:latin typeface="Times New Roman" panose="02020603050405020304" pitchFamily="18" charset="0"/>
                <a:cs typeface="Times New Roman" panose="02020603050405020304" pitchFamily="18" charset="0"/>
              </a:rPr>
              <a:t>жылғы </a:t>
            </a:r>
            <a:r>
              <a:rPr lang="ru-RU" sz="1200" dirty="0" smtClean="0">
                <a:solidFill>
                  <a:schemeClr val="tx1"/>
                </a:solidFill>
                <a:latin typeface="Times New Roman" panose="02020603050405020304" pitchFamily="18" charset="0"/>
                <a:cs typeface="Times New Roman" panose="02020603050405020304" pitchFamily="18" charset="0"/>
              </a:rPr>
              <a:t>21 </a:t>
            </a:r>
            <a:r>
              <a:rPr lang="ru-RU" sz="1200" dirty="0" err="1">
                <a:solidFill>
                  <a:schemeClr val="tx1"/>
                </a:solidFill>
                <a:latin typeface="Times New Roman" panose="02020603050405020304" pitchFamily="18" charset="0"/>
                <a:cs typeface="Times New Roman" panose="02020603050405020304" pitchFamily="18" charset="0"/>
              </a:rPr>
              <a:t>қыркүйек тәуілік бойы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22 </a:t>
            </a:r>
            <a:r>
              <a:rPr lang="ru-RU" sz="1200" dirty="0" err="1">
                <a:solidFill>
                  <a:schemeClr val="tx1"/>
                </a:solidFill>
                <a:latin typeface="Times New Roman" panose="02020603050405020304" pitchFamily="18" charset="0"/>
                <a:cs typeface="Times New Roman" panose="02020603050405020304" pitchFamily="18" charset="0"/>
              </a:rPr>
              <a:t>қыркүйек түнде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a:t>
            </a:r>
            <a:r>
              <a:rPr lang="ru-RU" sz="1200" b="1" dirty="0" err="1">
                <a:solidFill>
                  <a:schemeClr val="tx1"/>
                </a:solidFill>
                <a:latin typeface="Times New Roman" panose="02020603050405020304" pitchFamily="18" charset="0"/>
                <a:cs typeface="Times New Roman" panose="02020603050405020304" pitchFamily="18" charset="0"/>
              </a:rPr>
              <a:t>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 </a:t>
            </a:r>
            <a:endParaRPr lang="ru-RU" sz="1200" dirty="0" smtClean="0">
              <a:solidFill>
                <a:schemeClr val="tx1"/>
              </a:solidFill>
              <a:latin typeface="Times New Roman" panose="02020603050405020304" pitchFamily="18" charset="0"/>
              <a:cs typeface="Times New Roman" panose="02020603050405020304" pitchFamily="18" charset="0"/>
            </a:endParaRPr>
          </a:p>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төмендейді 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5437" y="4543519"/>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xmlns=""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ukpp@meteo.kz</a:t>
                        </a:r>
                        <a:endParaRPr lang="en-US" altLang="x-none" sz="800" dirty="0" smtClean="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81702" y="6263946"/>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Нурланова А.А.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1422984870"/>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165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302994" y="792056"/>
            <a:ext cx="1754904" cy="338554"/>
          </a:xfrm>
          <a:prstGeom prst="rect">
            <a:avLst/>
          </a:prstGeom>
          <a:noFill/>
        </p:spPr>
        <p:txBody>
          <a:bodyPr wrap="none">
            <a:spAutoFit/>
          </a:bodyPr>
          <a:lstStyle/>
          <a:p>
            <a:pPr indent="176213" algn="just">
              <a:spcAft>
                <a:spcPts val="0"/>
              </a:spcAft>
            </a:pPr>
            <a:r>
              <a:rPr lang="kk-KZ" sz="1600" dirty="0">
                <a:latin typeface="Times New Roman" panose="02020603050405020304" pitchFamily="18" charset="0"/>
                <a:cs typeface="Times New Roman" panose="02020603050405020304" pitchFamily="18" charset="0"/>
              </a:rPr>
              <a:t>Ұсыныстар жоқ</a:t>
            </a:r>
            <a:endParaRPr lang="ru-RU" sz="16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14604</TotalTime>
  <Words>616</Words>
  <Application>Microsoft Office PowerPoint</Application>
  <PresentationFormat>Лист A4 (210x297 мм)</PresentationFormat>
  <Paragraphs>105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nurlanova_a</cp:lastModifiedBy>
  <cp:revision>2431</cp:revision>
  <cp:lastPrinted>2021-07-01T07:38:07Z</cp:lastPrinted>
  <dcterms:created xsi:type="dcterms:W3CDTF">2018-03-27T06:03:00Z</dcterms:created>
  <dcterms:modified xsi:type="dcterms:W3CDTF">2022-09-20T06:49:22Z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