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18" y="-4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218837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Күн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ашық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22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21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438" y="3500438"/>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14324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10124" y="2000240"/>
            <a:ext cx="492922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қыркүйек тәуілік бойы</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төмендейді 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Нурланова А.А.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754904" cy="338554"/>
          </a:xfrm>
          <a:prstGeom prst="rect">
            <a:avLst/>
          </a:prstGeom>
          <a:noFill/>
        </p:spPr>
        <p:txBody>
          <a:bodyPr wrap="none">
            <a:spAutoFit/>
          </a:bodyPr>
          <a:lstStyle/>
          <a:p>
            <a:pPr indent="176213" algn="just">
              <a:spcAft>
                <a:spcPts val="0"/>
              </a:spcAft>
            </a:pPr>
            <a:r>
              <a:rPr lang="kk-KZ" sz="1600" dirty="0">
                <a:latin typeface="Times New Roman" panose="02020603050405020304" pitchFamily="18" charset="0"/>
                <a:cs typeface="Times New Roman" panose="02020603050405020304" pitchFamily="18" charset="0"/>
              </a:rPr>
              <a:t>Ұсыныстар жоқ</a:t>
            </a:r>
            <a:endParaRPr lang="ru-RU" sz="16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14544</TotalTime>
  <Words>581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nurlanova_a</cp:lastModifiedBy>
  <cp:revision>2427</cp:revision>
  <cp:lastPrinted>2021-07-01T07:38:07Z</cp:lastPrinted>
  <dcterms:created xsi:type="dcterms:W3CDTF">2018-03-27T06:03:00Z</dcterms:created>
  <dcterms:modified xsi:type="dcterms:W3CDTF">2022-09-20T06:37:25Z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