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6792" autoAdjust="0"/>
    <p:restoredTop sz="94614" autoAdjust="0"/>
  </p:normalViewPr>
  <p:slideViewPr>
    <p:cSldViewPr showGuides="1">
      <p:cViewPr varScale="1">
        <p:scale>
          <a:sx n="110" d="100"/>
          <a:sy n="110" d="100"/>
        </p:scale>
        <p:origin x="-1848" y="-8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xmlns=""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722469327"/>
              </p:ext>
            </p:extLst>
          </p:nvPr>
        </p:nvGraphicFramePr>
        <p:xfrm>
          <a:off x="307975" y="3186321"/>
          <a:ext cx="4465638" cy="19659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263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20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21468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048518862"/>
              </p:ext>
            </p:extLst>
          </p:nvPr>
        </p:nvGraphicFramePr>
        <p:xfrm>
          <a:off x="5024438" y="3714752"/>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11842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112</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90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5014224" y="73522"/>
            <a:ext cx="4747313" cy="1908215"/>
          </a:xfrm>
          <a:prstGeom prst="rect">
            <a:avLst/>
          </a:prstGeom>
        </p:spPr>
        <p:txBody>
          <a:bodyPr wrap="square" anchor="ctr">
            <a:spAutoFit/>
          </a:bodyPr>
          <a:lstStyle/>
          <a:p>
            <a:pPr algn="ctr"/>
            <a:r>
              <a:rPr lang="ru-RU" altLang="ru-RU" sz="1200" b="1" dirty="0">
                <a:latin typeface="Times New Roman" panose="02020603050405020304" pitchFamily="18" charset="0"/>
                <a:cs typeface="Times New Roman" panose="02020603050405020304" pitchFamily="18" charset="0"/>
              </a:rPr>
              <a:t>Павлодар қаласы бойынша 21 </a:t>
            </a:r>
            <a:r>
              <a:rPr lang="kk-KZ" sz="1200" b="1" dirty="0">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altLang="ru-RU" sz="1200" b="1" dirty="0">
                <a:latin typeface="Times New Roman" panose="02020603050405020304" pitchFamily="18" charset="0"/>
                <a:cs typeface="Times New Roman" panose="02020603050405020304" pitchFamily="18" charset="0"/>
              </a:rPr>
              <a:t>2022 ж. 20 </a:t>
            </a:r>
            <a:r>
              <a:rPr lang="kk-KZ" sz="1200" b="1" dirty="0">
                <a:latin typeface="Times New Roman" panose="02020603050405020304" pitchFamily="18" charset="0"/>
                <a:cs typeface="Times New Roman" panose="02020603050405020304" pitchFamily="18" charset="0"/>
              </a:rPr>
              <a:t>қыркүйектен</a:t>
            </a:r>
            <a:r>
              <a:rPr lang="ru-RU" altLang="ru-RU" sz="1200" b="1" dirty="0">
                <a:latin typeface="Times New Roman" panose="02020603050405020304" pitchFamily="18" charset="0"/>
                <a:cs typeface="Times New Roman" panose="02020603050405020304" pitchFamily="18" charset="0"/>
              </a:rPr>
              <a:t> с. 21-ден. 21 </a:t>
            </a:r>
            <a:r>
              <a:rPr lang="kk-KZ" sz="1200" b="1" dirty="0">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с. 21-ге дейін</a:t>
            </a:r>
          </a:p>
          <a:p>
            <a:pPr algn="just"/>
            <a:r>
              <a:rPr lang="kk-KZ" sz="1200" dirty="0">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cs typeface="Times New Roman" panose="02020603050405020304" pitchFamily="18" charset="0"/>
              </a:rPr>
              <a:t>Жауын-шашынсыз</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Ауыспалы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бағыттағы</a:t>
            </a:r>
            <a:r>
              <a:rPr lang="ru-RU" sz="1100" dirty="0">
                <a:latin typeface="Times New Roman" panose="02020603050405020304" pitchFamily="18" charset="0"/>
                <a:cs typeface="Times New Roman" panose="02020603050405020304" pitchFamily="18" charset="0"/>
              </a:rPr>
              <a:t> жел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соғады, күші 0-5 м/с. Ауа температурасы түнде 8-10, күндіз 26-28 жылы.</a:t>
            </a:r>
            <a:endParaRPr 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22 </a:t>
            </a:r>
            <a:r>
              <a:rPr lang="kk-KZ" sz="1200" b="1" dirty="0">
                <a:latin typeface="Times New Roman" panose="02020603050405020304" pitchFamily="18" charset="0"/>
                <a:cs typeface="Times New Roman" panose="02020603050405020304" pitchFamily="18" charset="0"/>
              </a:rPr>
              <a:t>қыркүйекке</a:t>
            </a:r>
            <a:r>
              <a:rPr lang="ru-RU" sz="1200" b="1" dirty="0">
                <a:latin typeface="Times New Roman" panose="02020603050405020304" pitchFamily="18" charset="0"/>
                <a:cs typeface="Times New Roman" panose="02020603050405020304" pitchFamily="18" charset="0"/>
              </a:rPr>
              <a:t> 2022 ж. </a:t>
            </a:r>
          </a:p>
          <a:p>
            <a:pPr algn="ctr"/>
            <a:r>
              <a:rPr lang="ru-RU" sz="1200" b="1" dirty="0">
                <a:latin typeface="Times New Roman" panose="02020603050405020304" pitchFamily="18" charset="0"/>
                <a:cs typeface="Times New Roman" panose="02020603050405020304" pitchFamily="18" charset="0"/>
              </a:rPr>
              <a:t> 21 </a:t>
            </a:r>
            <a:r>
              <a:rPr lang="kk-KZ" sz="1200" b="1" dirty="0">
                <a:latin typeface="Times New Roman" panose="02020603050405020304" pitchFamily="18" charset="0"/>
                <a:cs typeface="Times New Roman" panose="02020603050405020304" pitchFamily="18" charset="0"/>
              </a:rPr>
              <a:t>қыркүйектен</a:t>
            </a:r>
            <a:r>
              <a:rPr lang="ru-RU" sz="1200" b="1" dirty="0">
                <a:latin typeface="Times New Roman" panose="02020603050405020304" pitchFamily="18" charset="0"/>
                <a:cs typeface="Times New Roman" panose="02020603050405020304" pitchFamily="18" charset="0"/>
              </a:rPr>
              <a:t> с. 21-ден 22 </a:t>
            </a:r>
            <a:r>
              <a:rPr lang="kk-KZ" sz="1200" b="1" dirty="0">
                <a:latin typeface="Times New Roman" panose="02020603050405020304" pitchFamily="18" charset="0"/>
                <a:cs typeface="Times New Roman" panose="02020603050405020304" pitchFamily="18" charset="0"/>
              </a:rPr>
              <a:t>қыркүйекке</a:t>
            </a:r>
            <a:r>
              <a:rPr lang="ru-RU" sz="1200" b="1" dirty="0">
                <a:latin typeface="Times New Roman" panose="02020603050405020304" pitchFamily="18" charset="0"/>
                <a:cs typeface="Times New Roman" panose="02020603050405020304" pitchFamily="18" charset="0"/>
              </a:rPr>
              <a:t> с. 09-ға дейін </a:t>
            </a:r>
          </a:p>
          <a:p>
            <a:pPr algn="just"/>
            <a:r>
              <a:rPr lang="kk-KZ" sz="1200" kern="1400" dirty="0">
                <a:latin typeface="Times New Roman" panose="02020603050405020304" pitchFamily="18" charset="0"/>
                <a:cs typeface="Times New Roman" panose="02020603050405020304" pitchFamily="18" charset="0"/>
              </a:rPr>
              <a:t>         Жауын-шашынсыз.</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Ауыспалы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бағыттағы</a:t>
            </a:r>
            <a:r>
              <a:rPr lang="ru-RU" sz="1200" dirty="0">
                <a:latin typeface="Times New Roman" panose="02020603050405020304" pitchFamily="18" charset="0"/>
                <a:cs typeface="Times New Roman" panose="02020603050405020304" pitchFamily="18" charset="0"/>
              </a:rPr>
              <a:t> жел </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соғады, күші </a:t>
            </a:r>
          </a:p>
          <a:p>
            <a:pPr algn="just"/>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0-5 м/с. </a:t>
            </a:r>
            <a:r>
              <a:rPr lang="ru-RU" sz="1200" dirty="0">
                <a:latin typeface="Times New Roman" panose="02020603050405020304" pitchFamily="18" charset="0"/>
                <a:cs typeface="Times New Roman" panose="02020603050405020304" pitchFamily="18" charset="0"/>
              </a:rPr>
              <a:t>Ауа температурасы 8-10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4976504" y="1844825"/>
            <a:ext cx="4715565"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21</a:t>
            </a:r>
            <a:r>
              <a:rPr lang="kk-KZ" sz="1200" kern="1400" dirty="0">
                <a:solidFill>
                  <a:schemeClr val="tx1"/>
                </a:solidFill>
                <a:latin typeface="Times New Roman" panose="02020603050405020304" pitchFamily="18" charset="0"/>
                <a:ea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қыркүйегі</a:t>
            </a:r>
            <a:r>
              <a:rPr lang="kk-KZ" sz="1200" kern="1400" dirty="0">
                <a:solidFill>
                  <a:schemeClr val="tx1"/>
                </a:solidFill>
                <a:latin typeface="Times New Roman" panose="02020603050405020304" pitchFamily="18" charset="0"/>
                <a:ea typeface="Times New Roman" panose="02020603050405020304" pitchFamily="18" charset="0"/>
              </a:rPr>
              <a:t>на, 22</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қыркүйегіне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метеорологиялық жағдайлар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күтілуде.</a:t>
            </a:r>
          </a:p>
        </p:txBody>
      </p:sp>
      <p:sp>
        <p:nvSpPr>
          <p:cNvPr id="20" name="TextBox 13">
            <a:extLst>
              <a:ext uri="{FF2B5EF4-FFF2-40B4-BE49-F238E27FC236}">
                <a16:creationId xmlns:a16="http://schemas.microsoft.com/office/drawing/2014/main" xmlns="" id="{0FA647EF-1E2E-42DB-A8F0-B4CEBD1BDD82}"/>
              </a:ext>
            </a:extLst>
          </p:cNvPr>
          <p:cNvSpPr txBox="1"/>
          <p:nvPr/>
        </p:nvSpPr>
        <p:spPr>
          <a:xfrm>
            <a:off x="5095876" y="2786058"/>
            <a:ext cx="452633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1-дәрежелі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Нурланова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1025" name="Rectangle 1"/>
          <p:cNvSpPr>
            <a:spLocks noChangeArrowheads="1"/>
          </p:cNvSpPr>
          <p:nvPr/>
        </p:nvSpPr>
        <p:spPr bwMode="auto">
          <a:xfrm>
            <a:off x="238092" y="928670"/>
            <a:ext cx="4572032" cy="175432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kk-KZ"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ашық ауада, әсіресе автотрассалардың немесе басқа да ластану көздерінің жанында болу уақытын қысқарту. Балалар мен жүкті әйелдер ұзақ серуендеуден бас тартуы керек;</a:t>
            </a:r>
            <a:endParaRPr kumimoji="0" lang="ru-RU" sz="12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kk-KZ"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өкпенің, жүрек-қан тамырлары, аллергиялық аурулардың созылмалы ауруларынан зардап шегетін адамдарда ашық ауада болған кезде өзімен бірге қажетті дәрілік препараттар болуы қажет; </a:t>
            </a:r>
            <a:endParaRPr kumimoji="0" lang="ru-RU" sz="12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kk-KZ"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ашық ауада физикалық белсенділікті шектеңіз. </a:t>
            </a:r>
            <a:r>
              <a:rPr kumimoji="0" lang="ru-RU" sz="12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Жабық </a:t>
            </a:r>
            <a:r>
              <a:rPr kumimoji="0" lang="ru-RU"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спорт </a:t>
            </a:r>
            <a:r>
              <a:rPr kumimoji="0" lang="ru-RU" sz="12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кешендерінде</a:t>
            </a:r>
            <a:r>
              <a:rPr kumimoji="0" lang="ru-RU"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ru-RU" sz="12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дене</a:t>
            </a:r>
            <a:r>
              <a:rPr kumimoji="0" lang="ru-RU"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ru-RU" sz="12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шынықтыру және спортпен</a:t>
            </a:r>
            <a:r>
              <a:rPr kumimoji="0" lang="ru-RU"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ru-RU" sz="12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айналысу</a:t>
            </a:r>
            <a:r>
              <a:rPr kumimoji="0" lang="ru-RU"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endParaRPr kumimoji="0" lang="ru-RU" sz="12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17249</TotalTime>
  <Words>632</Words>
  <Application>Microsoft Office PowerPoint</Application>
  <PresentationFormat>Лист A4 (210x297 мм)</PresentationFormat>
  <Paragraphs>105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2807</cp:revision>
  <cp:lastPrinted>2022-05-31T05:49:59Z</cp:lastPrinted>
  <dcterms:created xsi:type="dcterms:W3CDTF">2018-03-27T06:03:00Z</dcterms:created>
  <dcterms:modified xsi:type="dcterms:W3CDTF">2022-09-20T09:39:48Z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