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979655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7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поверхности почвы заморозки 2 градуса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214554"/>
            <a:ext cx="4681537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5122" y="3223581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8092" y="714356"/>
            <a:ext cx="464347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16828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2410</cp:revision>
  <cp:lastPrinted>2021-07-01T03:56:27Z</cp:lastPrinted>
  <dcterms:created xsi:type="dcterms:W3CDTF">2018-03-27T06:03:00Z</dcterms:created>
  <dcterms:modified xsi:type="dcterms:W3CDTF">2022-09-20T09:50:53Z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