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289720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0438"/>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20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2-7 </a:t>
            </a:r>
            <a:r>
              <a:rPr lang="kk-KZ" sz="1200" dirty="0" smtClean="0">
                <a:solidFill>
                  <a:prstClr val="black"/>
                </a:solidFill>
                <a:latin typeface="Times New Roman" pitchFamily="18" charset="0"/>
                <a:cs typeface="Times New Roman" pitchFamily="18" charset="0"/>
              </a:rPr>
              <a:t>м/с. Ауа температурасы түнде 2-4° </a:t>
            </a:r>
            <a:r>
              <a:rPr lang="kk-KZ" sz="1200" smtClean="0">
                <a:solidFill>
                  <a:prstClr val="black"/>
                </a:solidFill>
                <a:latin typeface="Times New Roman" pitchFamily="18" charset="0"/>
                <a:cs typeface="Times New Roman" pitchFamily="18" charset="0"/>
              </a:rPr>
              <a:t>жылы, топырақ бетінде 2 градус үсік, </a:t>
            </a:r>
            <a:r>
              <a:rPr lang="kk-KZ" sz="1200" dirty="0" smtClean="0">
                <a:solidFill>
                  <a:prstClr val="black"/>
                </a:solidFill>
                <a:latin typeface="Times New Roman" pitchFamily="18" charset="0"/>
                <a:cs typeface="Times New Roman" pitchFamily="18" charset="0"/>
              </a:rPr>
              <a:t>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оңтүстік-шығыстан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95877" y="3143248"/>
            <a:ext cx="4572032"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2-дәрежелі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23954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5" y="792056"/>
            <a:ext cx="4435691"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17792</TotalTime>
  <Words>645</Words>
  <Application>Microsoft Office PowerPoint</Application>
  <PresentationFormat>Лист A4 (210x297 мм)</PresentationFormat>
  <Paragraphs>108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2537</cp:revision>
  <cp:lastPrinted>2021-07-01T03:56:27Z</cp:lastPrinted>
  <dcterms:created xsi:type="dcterms:W3CDTF">2018-03-27T06:03:00Z</dcterms:created>
  <dcterms:modified xsi:type="dcterms:W3CDTF">2022-09-20T10:05:41Z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