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365260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2-4° 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поверхности почвы заморозки 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градуса, днем 25-27°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24439" y="3214686"/>
            <a:ext cx="4572032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328136"/>
            <a:ext cx="4681537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0968" y="785794"/>
            <a:ext cx="44291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18065</TotalTime>
  <Words>690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2500</cp:revision>
  <cp:lastPrinted>2021-10-18T15:52:53Z</cp:lastPrinted>
  <dcterms:created xsi:type="dcterms:W3CDTF">2018-03-27T06:03:00Z</dcterms:created>
  <dcterms:modified xsi:type="dcterms:W3CDTF">2022-09-20T10:05:49Z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