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1896223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35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21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переменный 0-5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26-28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22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22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переменный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0-5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8-10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9" y="2039061"/>
            <a:ext cx="4774818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21 сентября, ночью 22 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высокий уровень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95876" y="3000372"/>
            <a:ext cx="4500594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66654" y="246083"/>
            <a:ext cx="4786346" cy="2705159"/>
            <a:chOff x="166654" y="246083"/>
            <a:chExt cx="4786346" cy="270515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66654" y="642918"/>
              <a:ext cx="4697412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algn="just"/>
              <a:r>
                <a:rPr lang="kk-KZ" sz="1200" dirty="0" smtClean="0">
                  <a:latin typeface="Times New Roman" pitchFamily="18" charset="0"/>
                  <a:cs typeface="Times New Roman" pitchFamily="18" charset="0"/>
                </a:rPr>
                <a:t> </a:t>
              </a:r>
              <a:endParaRPr lang="ru-RU" sz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17434</TotalTime>
  <Words>674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2769</cp:revision>
  <cp:lastPrinted>2021-11-30T05:55:24Z</cp:lastPrinted>
  <dcterms:created xsi:type="dcterms:W3CDTF">2018-03-27T06:03:00Z</dcterms:created>
  <dcterms:modified xsi:type="dcterms:W3CDTF">2022-09-20T09:39:59Z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