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9900"/>
    <a:srgbClr val="F2902E"/>
    <a:srgbClr val="FA8422"/>
    <a:srgbClr val="99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191" autoAdjust="0"/>
  </p:normalViewPr>
  <p:slideViewPr>
    <p:cSldViewPr>
      <p:cViewPr>
        <p:scale>
          <a:sx n="73" d="100"/>
          <a:sy n="73" d="100"/>
        </p:scale>
        <p:origin x="-3264" y="-10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41871138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97463" y="3500438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Астана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908" cy="2078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Астана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20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</a:t>
            </a:r>
            <a:r>
              <a:rPr lang="kk-KZ" sz="1200" dirty="0" smtClean="0">
                <a:latin typeface="Times New Roman"/>
                <a:ea typeface="SimSun"/>
              </a:rPr>
              <a:t>без осадков. </a:t>
            </a:r>
            <a:r>
              <a:rPr lang="ru-RU" sz="1200" dirty="0" smtClean="0">
                <a:latin typeface="Times New Roman"/>
                <a:ea typeface="SimSun"/>
              </a:rPr>
              <a:t>Ветер </a:t>
            </a:r>
            <a:r>
              <a:rPr lang="kk-KZ" sz="1200" dirty="0" smtClean="0">
                <a:latin typeface="Times New Roman"/>
                <a:ea typeface="SimSun"/>
              </a:rPr>
              <a:t>восточный</a:t>
            </a:r>
            <a:r>
              <a:rPr lang="ru-RU" sz="1200" dirty="0" smtClean="0">
                <a:latin typeface="Times New Roman"/>
                <a:ea typeface="SimSun"/>
              </a:rPr>
              <a:t> 2-7 м/с. Температура воздуха ночью 7-9, днем  </a:t>
            </a:r>
            <a:r>
              <a:rPr lang="kk-KZ" sz="1200" smtClean="0">
                <a:latin typeface="Times New Roman"/>
                <a:ea typeface="SimSun"/>
              </a:rPr>
              <a:t>26-28 </a:t>
            </a:r>
            <a:r>
              <a:rPr lang="ru-RU" sz="1200" dirty="0" smtClean="0">
                <a:latin typeface="Times New Roman"/>
                <a:ea typeface="SimSun"/>
              </a:rPr>
              <a:t>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100" dirty="0" smtClean="0">
              <a:latin typeface="Calibri"/>
              <a:ea typeface="Times New Roman"/>
            </a:endParaRP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22 сентября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21 ч. 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09 ч. 22 сентября 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восточный 3-8 м/с. Температура воздуха 10-12 тепла.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9284729"/>
              </p:ext>
            </p:extLst>
          </p:nvPr>
        </p:nvGraphicFramePr>
        <p:xfrm>
          <a:off x="5024438" y="4000504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187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4434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143116"/>
            <a:ext cx="4714908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сентября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сентября 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Астана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Телжан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Шонанұлы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пр.Туран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2/1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спасательная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Акжол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отстойника сточных вод «Астана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Тазалык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2/1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8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Бабатайулы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24, Коктал-1,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9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Байтурсынова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25,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Мечеть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Х.Султан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10 –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Мунайтпасова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8092" y="785794"/>
            <a:ext cx="464347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19631</TotalTime>
  <Words>746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2656</cp:revision>
  <cp:lastPrinted>2021-07-01T07:38:07Z</cp:lastPrinted>
  <dcterms:created xsi:type="dcterms:W3CDTF">2018-03-27T06:03:00Z</dcterms:created>
  <dcterms:modified xsi:type="dcterms:W3CDTF">2022-09-20T09:22:07Z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