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69" d="100"/>
          <a:sy n="69" d="100"/>
        </p:scale>
        <p:origin x="-3396" y="-11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427661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21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осточный 5-10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95876" y="1857364"/>
            <a:ext cx="4522820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7" y="35718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13557988"/>
              </p:ext>
            </p:extLst>
          </p:nvPr>
        </p:nvGraphicFramePr>
        <p:xfrm>
          <a:off x="5095876" y="4143380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3000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14592</TotalTime>
  <Words>636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2382</cp:revision>
  <cp:lastPrinted>2021-07-01T03:56:27Z</cp:lastPrinted>
  <dcterms:created xsi:type="dcterms:W3CDTF">2018-03-27T06:03:00Z</dcterms:created>
  <dcterms:modified xsi:type="dcterms:W3CDTF">2022-09-20T06:49:31Z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