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87341499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262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по 09 ч. 20 сентября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ночью 8-10, днем 26-28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сентября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11-13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69825473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0" y="214311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13978</TotalTime>
  <Words>566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2323</cp:revision>
  <cp:lastPrinted>2021-07-01T03:56:27Z</cp:lastPrinted>
  <dcterms:created xsi:type="dcterms:W3CDTF">2018-03-27T06:03:00Z</dcterms:created>
  <dcterms:modified xsi:type="dcterms:W3CDTF">2022-09-19T10:15:38Z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